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wdp" ContentType="image/vnd.ms-photo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Java 23.3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372" r:id="rId3"/>
    <p:sldId id="517" r:id="rId4"/>
    <p:sldId id="1205" r:id="rId5"/>
    <p:sldId id="521" r:id="rId6"/>
    <p:sldId id="536" r:id="rId7"/>
    <p:sldId id="535" r:id="rId8"/>
    <p:sldId id="1206" r:id="rId9"/>
    <p:sldId id="1207" r:id="rId10"/>
    <p:sldId id="1208" r:id="rId11"/>
    <p:sldId id="1209" r:id="rId12"/>
    <p:sldId id="540" r:id="rId13"/>
    <p:sldId id="544" r:id="rId14"/>
    <p:sldId id="545" r:id="rId15"/>
    <p:sldId id="553" r:id="rId16"/>
    <p:sldId id="339" r:id="rId17"/>
    <p:sldId id="1210" r:id="rId18"/>
    <p:sldId id="548" r:id="rId19"/>
    <p:sldId id="549" r:id="rId20"/>
    <p:sldId id="555" r:id="rId21"/>
    <p:sldId id="534" r:id="rId22"/>
    <p:sldId id="554" r:id="rId23"/>
    <p:sldId id="556" r:id="rId24"/>
    <p:sldId id="550" r:id="rId25"/>
    <p:sldId id="557" r:id="rId26"/>
    <p:sldId id="505" r:id="rId27"/>
    <p:sldId id="570" r:id="rId28"/>
    <p:sldId id="571" r:id="rId29"/>
    <p:sldId id="574" r:id="rId30"/>
    <p:sldId id="572" r:id="rId31"/>
    <p:sldId id="573" r:id="rId32"/>
    <p:sldId id="577" r:id="rId33"/>
    <p:sldId id="578" r:id="rId34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92" d="100"/>
          <a:sy n="92" d="100"/>
        </p:scale>
        <p:origin x="4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8.xml" /><Relationship Id="rId11" Type="http://schemas.openxmlformats.org/officeDocument/2006/relationships/slide" Target="slides/slide9.xml" /><Relationship Id="rId12" Type="http://schemas.openxmlformats.org/officeDocument/2006/relationships/slide" Target="slides/slide10.xml" /><Relationship Id="rId13" Type="http://schemas.openxmlformats.org/officeDocument/2006/relationships/slide" Target="slides/slide11.xml" /><Relationship Id="rId14" Type="http://schemas.openxmlformats.org/officeDocument/2006/relationships/slide" Target="slides/slide12.xml" /><Relationship Id="rId15" Type="http://schemas.openxmlformats.org/officeDocument/2006/relationships/slide" Target="slides/slide13.xml" /><Relationship Id="rId16" Type="http://schemas.openxmlformats.org/officeDocument/2006/relationships/slide" Target="slides/slide14.xml" /><Relationship Id="rId17" Type="http://schemas.openxmlformats.org/officeDocument/2006/relationships/slide" Target="slides/slide15.xml" /><Relationship Id="rId18" Type="http://schemas.openxmlformats.org/officeDocument/2006/relationships/slide" Target="slides/slide16.xml" /><Relationship Id="rId19" Type="http://schemas.openxmlformats.org/officeDocument/2006/relationships/slide" Target="slides/slide17.xml" /><Relationship Id="rId2" Type="http://schemas.openxmlformats.org/officeDocument/2006/relationships/notesMaster" Target="notesMasters/notesMaster1.xml" /><Relationship Id="rId20" Type="http://schemas.openxmlformats.org/officeDocument/2006/relationships/slide" Target="slides/slide18.xml" /><Relationship Id="rId21" Type="http://schemas.openxmlformats.org/officeDocument/2006/relationships/slide" Target="slides/slide19.xml" /><Relationship Id="rId22" Type="http://schemas.openxmlformats.org/officeDocument/2006/relationships/slide" Target="slides/slide20.xml" /><Relationship Id="rId23" Type="http://schemas.openxmlformats.org/officeDocument/2006/relationships/slide" Target="slides/slide21.xml" /><Relationship Id="rId24" Type="http://schemas.openxmlformats.org/officeDocument/2006/relationships/slide" Target="slides/slide22.xml" /><Relationship Id="rId25" Type="http://schemas.openxmlformats.org/officeDocument/2006/relationships/slide" Target="slides/slide23.xml" /><Relationship Id="rId26" Type="http://schemas.openxmlformats.org/officeDocument/2006/relationships/slide" Target="slides/slide24.xml" /><Relationship Id="rId27" Type="http://schemas.openxmlformats.org/officeDocument/2006/relationships/slide" Target="slides/slide25.xml" /><Relationship Id="rId28" Type="http://schemas.openxmlformats.org/officeDocument/2006/relationships/slide" Target="slides/slide26.xml" /><Relationship Id="rId29" Type="http://schemas.openxmlformats.org/officeDocument/2006/relationships/slide" Target="slides/slide27.xml" /><Relationship Id="rId3" Type="http://schemas.openxmlformats.org/officeDocument/2006/relationships/slide" Target="slides/slide1.xml" /><Relationship Id="rId30" Type="http://schemas.openxmlformats.org/officeDocument/2006/relationships/slide" Target="slides/slide28.xml" /><Relationship Id="rId31" Type="http://schemas.openxmlformats.org/officeDocument/2006/relationships/slide" Target="slides/slide29.xml" /><Relationship Id="rId32" Type="http://schemas.openxmlformats.org/officeDocument/2006/relationships/slide" Target="slides/slide30.xml" /><Relationship Id="rId33" Type="http://schemas.openxmlformats.org/officeDocument/2006/relationships/slide" Target="slides/slide31.xml" /><Relationship Id="rId34" Type="http://schemas.openxmlformats.org/officeDocument/2006/relationships/slide" Target="slides/slide32.xml" /><Relationship Id="rId35" Type="http://schemas.openxmlformats.org/officeDocument/2006/relationships/tags" Target="tags/tag1.xml" /><Relationship Id="rId36" Type="http://schemas.openxmlformats.org/officeDocument/2006/relationships/presProps" Target="presProps.xml" /><Relationship Id="rId37" Type="http://schemas.openxmlformats.org/officeDocument/2006/relationships/viewProps" Target="viewProps.xml" /><Relationship Id="rId38" Type="http://schemas.openxmlformats.org/officeDocument/2006/relationships/theme" Target="theme/theme1.xml" /><Relationship Id="rId39" Type="http://schemas.openxmlformats.org/officeDocument/2006/relationships/tableStyles" Target="tableStyles.xml" /><Relationship Id="rId4" Type="http://schemas.openxmlformats.org/officeDocument/2006/relationships/slide" Target="slides/slide2.xml" /><Relationship Id="rId5" Type="http://schemas.openxmlformats.org/officeDocument/2006/relationships/slide" Target="slides/slide3.xml" /><Relationship Id="rId6" Type="http://schemas.openxmlformats.org/officeDocument/2006/relationships/slide" Target="slides/slide4.xml" /><Relationship Id="rId7" Type="http://schemas.openxmlformats.org/officeDocument/2006/relationships/slide" Target="slides/slide5.xml" /><Relationship Id="rId8" Type="http://schemas.openxmlformats.org/officeDocument/2006/relationships/slide" Target="slides/slide6.xml" /><Relationship Id="rId9" Type="http://schemas.openxmlformats.org/officeDocument/2006/relationships/slide" Target="slides/slide7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E43D2-948A-4CBB-8658-901CFD67EEAF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DF42E-7FAD-4C1E-A51A-CE0E1763EB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200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65C8D8F-9177-4B33-9880-9A94145CE90B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5331858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" name="矩形 11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base" latinLnBrk="0" hangingPunct="1"/>
            <a:endParaRPr kumimoji="0" lang="en-US" sz="3837" strike="noStrike" noProof="1"/>
          </a:p>
        </p:txBody>
      </p:sp>
      <p:sp useBgFill="1">
        <p:nvSpPr>
          <p:cNvPr id="13" name="圆角矩形 12"/>
          <p:cNvSpPr/>
          <p:nvPr/>
        </p:nvSpPr>
        <p:spPr>
          <a:xfrm>
            <a:off x="86785" y="70427"/>
            <a:ext cx="12018433" cy="6692402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4294967295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837" strike="noStrike" noProof="1"/>
          </a:p>
        </p:txBody>
      </p:sp>
      <p:sp>
        <p:nvSpPr>
          <p:cNvPr id="7" name="矩形 6"/>
          <p:cNvSpPr/>
          <p:nvPr/>
        </p:nvSpPr>
        <p:spPr>
          <a:xfrm>
            <a:off x="84668" y="1450402"/>
            <a:ext cx="12029017" cy="152653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837" strike="noStrike" noProof="1"/>
          </a:p>
        </p:txBody>
      </p:sp>
      <p:sp>
        <p:nvSpPr>
          <p:cNvPr id="10" name="矩形 9"/>
          <p:cNvSpPr/>
          <p:nvPr/>
        </p:nvSpPr>
        <p:spPr>
          <a:xfrm>
            <a:off x="84668" y="1397106"/>
            <a:ext cx="12029017" cy="119916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837" strike="noStrike" noProof="1"/>
          </a:p>
        </p:txBody>
      </p:sp>
      <p:sp>
        <p:nvSpPr>
          <p:cNvPr id="11" name="矩形 10"/>
          <p:cNvSpPr/>
          <p:nvPr/>
        </p:nvSpPr>
        <p:spPr>
          <a:xfrm>
            <a:off x="84668" y="2976940"/>
            <a:ext cx="12029017" cy="11230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837" strike="noStrike" noProof="1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727200" y="3200972"/>
            <a:ext cx="8534400" cy="1600486"/>
          </a:xfrm>
        </p:spPr>
        <p:txBody>
          <a:bodyPr/>
          <a:lstStyle>
            <a:lvl1pPr marL="0" indent="0" algn="ctr">
              <a:buNone/>
              <a:defRPr sz="3117">
                <a:solidFill>
                  <a:schemeClr val="tx2"/>
                </a:solidFill>
              </a:defRPr>
            </a:lvl1pPr>
            <a:lvl2pPr marL="548183" indent="0" algn="ctr">
              <a:buNone/>
            </a:lvl2pPr>
            <a:lvl3pPr marL="1096366" indent="0" algn="ctr">
              <a:buNone/>
            </a:lvl3pPr>
            <a:lvl4pPr marL="1644548" indent="0" algn="ctr">
              <a:buNone/>
            </a:lvl4pPr>
            <a:lvl5pPr marL="2192731" indent="0" algn="ctr">
              <a:buNone/>
            </a:lvl5pPr>
            <a:lvl6pPr marL="2740914" indent="0" algn="ctr">
              <a:buNone/>
            </a:lvl6pPr>
            <a:lvl7pPr marL="3289097" indent="0" algn="ctr">
              <a:buNone/>
            </a:lvl7pPr>
            <a:lvl8pPr marL="3837280" indent="0" algn="ctr">
              <a:buNone/>
            </a:lvl8pPr>
            <a:lvl9pPr marL="4385462" indent="0" algn="ctr">
              <a:buNone/>
            </a:lvl9pPr>
          </a:lstStyle>
          <a:p>
            <a:pPr fontAlgn="auto"/>
            <a:r>
              <a:rPr kumimoji="0" lang="zh-CN" altLang="en-US" strike="noStrike" noProof="1"/>
              <a:t>单击此处编辑母版副标题样式</a:t>
            </a:r>
            <a:endParaRPr kumimoji="0" lang="en-US" strike="noStrike" noProof="1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609600" y="1506200"/>
            <a:ext cx="10972800" cy="1470288"/>
          </a:xfrm>
        </p:spPr>
        <p:txBody>
          <a:bodyPr anchor="ctr"/>
          <a:lstStyle>
            <a:lvl1pPr algn="ctr">
              <a:defRPr lang="en-US">
                <a:solidFill>
                  <a:srgbClr val="FFFFFF"/>
                </a:solidFill>
              </a:defRPr>
            </a:lvl1pPr>
          </a:lstStyle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8229600" y="6191806"/>
            <a:ext cx="3302000" cy="475853"/>
          </a:xfrm>
          <a:prstGeom prst="rect">
            <a:avLst/>
          </a:prstGeom>
        </p:spPr>
        <p:txBody>
          <a:bodyPr anchor="ctr" anchorCtr="0"/>
          <a:lstStyle/>
          <a:p>
            <a:pPr fontAlgn="base"/>
            <a:endParaRPr lang="en-US" altLang="zh-CN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1219200" y="6172771"/>
            <a:ext cx="5283200" cy="456819"/>
          </a:xfrm>
          <a:prstGeom prst="rect">
            <a:avLst/>
          </a:prstGeom>
        </p:spPr>
        <p:txBody>
          <a:bodyPr anchor="ctr" anchorCtr="0"/>
          <a:lstStyle/>
          <a:p>
            <a:pPr fontAlgn="base"/>
            <a:endParaRPr lang="en-US" altLang="zh-CN" noProof="1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194733" y="6210839"/>
            <a:ext cx="609600" cy="456819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>
              <a:defRPr sz="1679">
                <a:solidFill>
                  <a:srgbClr val="FFFFFF"/>
                </a:solidFill>
              </a:defRPr>
            </a:lvl1pPr>
          </a:lstStyle>
          <a:p>
            <a:pPr fontAlgn="base"/>
            <a:fld id="{7B38002F-438E-494A-9CF3-2AFB35C19E2C}" type="slidenum">
              <a:rPr lang="en-US" altLang="zh-CN" noProof="1" smtClean="0">
                <a:latin typeface="+mj-lt"/>
                <a:ea typeface="+mj-ea"/>
                <a:cs typeface="+mj-cs"/>
              </a:rPr>
              <a:t>‹#›</a:t>
            </a:fld>
            <a:endParaRPr lang="en-US" altLang="zh-CN" noProof="1"/>
          </a:p>
        </p:txBody>
      </p:sp>
    </p:spTree>
    <p:extLst>
      <p:ext uri="{BB962C8B-B14F-4D97-AF65-F5344CB8AC3E}">
        <p14:creationId xmlns:p14="http://schemas.microsoft.com/office/powerpoint/2010/main" val="3739225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fontAlgn="auto" latinLnBrk="0" hangingPunct="1"/>
            <a:r>
              <a:rPr lang="zh-CN" altLang="en-US" strike="noStrike" noProof="1"/>
              <a:t>单击此处编辑母版文本样式</a:t>
            </a:r>
          </a:p>
          <a:p>
            <a:pPr lvl="1" eaLnBrk="1" fontAlgn="auto" latinLnBrk="0" hangingPunct="1"/>
            <a:r>
              <a:rPr lang="zh-CN" altLang="en-US" strike="noStrike" noProof="1"/>
              <a:t>第二级</a:t>
            </a:r>
          </a:p>
          <a:p>
            <a:pPr lvl="2" eaLnBrk="1" fontAlgn="auto" latinLnBrk="0" hangingPunct="1"/>
            <a:r>
              <a:rPr lang="zh-CN" altLang="en-US" strike="noStrike" noProof="1"/>
              <a:t>第三级</a:t>
            </a:r>
          </a:p>
          <a:p>
            <a:pPr lvl="3" eaLnBrk="1" fontAlgn="auto" latinLnBrk="0" hangingPunct="1"/>
            <a:r>
              <a:rPr lang="zh-CN" altLang="en-US" strike="noStrike" noProof="1"/>
              <a:t>第四级</a:t>
            </a:r>
          </a:p>
          <a:p>
            <a:pPr lvl="4" eaLnBrk="1" fontAlgn="auto" latinLnBrk="0" hangingPunct="1"/>
            <a:r>
              <a:rPr lang="zh-CN" altLang="en-US" strike="noStrike" noProof="1"/>
              <a:t>第五级</a:t>
            </a:r>
            <a:endParaRPr kumimoji="0"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6FFA28B7-0E2C-4FD5-8FEE-2818FD1FDCFB}" type="slidenum">
              <a:rPr lang="en-US" altLang="zh-CN" strike="noStrike" noProof="1" smtClean="0">
                <a:latin typeface="+mj-lt"/>
                <a:ea typeface="+mj-ea"/>
                <a:cs typeface="+mj-cs"/>
              </a:rPr>
              <a:t>‹#›</a:t>
            </a:fld>
            <a:endParaRPr lang="en-US" altLang="zh-CN" strike="noStrike" noProof="1"/>
          </a:p>
        </p:txBody>
      </p:sp>
    </p:spTree>
    <p:extLst>
      <p:ext uri="{BB962C8B-B14F-4D97-AF65-F5344CB8AC3E}">
        <p14:creationId xmlns:p14="http://schemas.microsoft.com/office/powerpoint/2010/main" val="638523568"/>
      </p:ext>
    </p:extLst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90"/>
            <a:ext cx="2682240" cy="5852572"/>
          </a:xfrm>
        </p:spPr>
        <p:txBody>
          <a:bodyPr vert="eaVert"/>
          <a:lstStyle/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19200" y="274689"/>
            <a:ext cx="7416800" cy="5852572"/>
          </a:xfrm>
        </p:spPr>
        <p:txBody>
          <a:bodyPr vert="eaVert"/>
          <a:lstStyle/>
          <a:p>
            <a:pPr lvl="0" eaLnBrk="1" fontAlgn="auto" latinLnBrk="0" hangingPunct="1"/>
            <a:r>
              <a:rPr lang="zh-CN" altLang="en-US" strike="noStrike" noProof="1"/>
              <a:t>单击此处编辑母版文本样式</a:t>
            </a:r>
          </a:p>
          <a:p>
            <a:pPr lvl="1" eaLnBrk="1" fontAlgn="auto" latinLnBrk="0" hangingPunct="1"/>
            <a:r>
              <a:rPr lang="zh-CN" altLang="en-US" strike="noStrike" noProof="1"/>
              <a:t>第二级</a:t>
            </a:r>
          </a:p>
          <a:p>
            <a:pPr lvl="2" eaLnBrk="1" fontAlgn="auto" latinLnBrk="0" hangingPunct="1"/>
            <a:r>
              <a:rPr lang="zh-CN" altLang="en-US" strike="noStrike" noProof="1"/>
              <a:t>第三级</a:t>
            </a:r>
          </a:p>
          <a:p>
            <a:pPr lvl="3" eaLnBrk="1" fontAlgn="auto" latinLnBrk="0" hangingPunct="1"/>
            <a:r>
              <a:rPr lang="zh-CN" altLang="en-US" strike="noStrike" noProof="1"/>
              <a:t>第四级</a:t>
            </a:r>
          </a:p>
          <a:p>
            <a:pPr lvl="4" eaLnBrk="1" fontAlgn="auto" latinLnBrk="0" hangingPunct="1"/>
            <a:r>
              <a:rPr lang="zh-CN" altLang="en-US" strike="noStrike" noProof="1"/>
              <a:t>第五级</a:t>
            </a:r>
            <a:endParaRPr kumimoji="0"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6FFA28B7-0E2C-4FD5-8FEE-2818FD1FDCFB}" type="slidenum">
              <a:rPr lang="en-US" altLang="zh-CN" strike="noStrike" noProof="1" smtClean="0">
                <a:latin typeface="+mj-lt"/>
                <a:ea typeface="+mj-ea"/>
                <a:cs typeface="+mj-cs"/>
              </a:rPr>
              <a:t>‹#›</a:t>
            </a:fld>
            <a:endParaRPr lang="en-US" altLang="zh-CN" strike="noStrike" noProof="1"/>
          </a:p>
        </p:txBody>
      </p:sp>
    </p:spTree>
    <p:extLst>
      <p:ext uri="{BB962C8B-B14F-4D97-AF65-F5344CB8AC3E}">
        <p14:creationId xmlns:p14="http://schemas.microsoft.com/office/powerpoint/2010/main" val="1422075583"/>
      </p:ext>
    </p:extLst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1219200" y="1448059"/>
            <a:ext cx="10363200" cy="4572817"/>
          </a:xfrm>
        </p:spPr>
        <p:txBody>
          <a:bodyPr vert="horz"/>
          <a:lstStyle/>
          <a:p>
            <a:pPr lvl="0" eaLnBrk="1" fontAlgn="auto" latinLnBrk="0" hangingPunct="1"/>
            <a:r>
              <a:rPr lang="zh-CN" altLang="en-US" strike="noStrike" noProof="1"/>
              <a:t>单击此处编辑母版文本样式</a:t>
            </a:r>
          </a:p>
          <a:p>
            <a:pPr lvl="1" eaLnBrk="1" fontAlgn="auto" latinLnBrk="0" hangingPunct="1"/>
            <a:r>
              <a:rPr lang="zh-CN" altLang="en-US" strike="noStrike" noProof="1"/>
              <a:t>第二级</a:t>
            </a:r>
          </a:p>
          <a:p>
            <a:pPr lvl="2" eaLnBrk="1" fontAlgn="auto" latinLnBrk="0" hangingPunct="1"/>
            <a:r>
              <a:rPr lang="zh-CN" altLang="en-US" strike="noStrike" noProof="1"/>
              <a:t>第三级</a:t>
            </a:r>
          </a:p>
          <a:p>
            <a:pPr lvl="3" eaLnBrk="1" fontAlgn="auto" latinLnBrk="0" hangingPunct="1"/>
            <a:r>
              <a:rPr lang="zh-CN" altLang="en-US" strike="noStrike" noProof="1"/>
              <a:t>第四级</a:t>
            </a:r>
          </a:p>
          <a:p>
            <a:pPr lvl="4" eaLnBrk="1" fontAlgn="auto" latinLnBrk="0" hangingPunct="1"/>
            <a:r>
              <a:rPr lang="zh-CN" altLang="en-US" strike="noStrike" noProof="1"/>
              <a:t>第五级</a:t>
            </a:r>
            <a:endParaRPr kumimoji="0"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6FFA28B7-0E2C-4FD5-8FEE-2818FD1FDCFB}" type="slidenum">
              <a:rPr lang="en-US" altLang="zh-CN" strike="noStrike" noProof="1" smtClean="0">
                <a:latin typeface="+mj-lt"/>
                <a:ea typeface="+mj-ea"/>
                <a:cs typeface="+mj-cs"/>
              </a:rPr>
              <a:t>‹#›</a:t>
            </a:fld>
            <a:endParaRPr lang="en-US" altLang="zh-CN" strike="noStrike" noProof="1"/>
          </a:p>
        </p:txBody>
      </p:sp>
    </p:spTree>
    <p:extLst>
      <p:ext uri="{BB962C8B-B14F-4D97-AF65-F5344CB8AC3E}">
        <p14:creationId xmlns:p14="http://schemas.microsoft.com/office/powerpoint/2010/main" val="1560111211"/>
      </p:ext>
    </p:extLst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" name="矩形 10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base" latinLnBrk="0" hangingPunct="1"/>
            <a:endParaRPr kumimoji="0" lang="en-US" sz="3837" strike="noStrike" noProof="1"/>
          </a:p>
        </p:txBody>
      </p:sp>
      <p:sp useBgFill="1">
        <p:nvSpPr>
          <p:cNvPr id="10" name="圆角矩形 9"/>
          <p:cNvSpPr/>
          <p:nvPr/>
        </p:nvSpPr>
        <p:spPr>
          <a:xfrm>
            <a:off x="86785" y="70427"/>
            <a:ext cx="12018433" cy="6692402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429496729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837" strike="noStrike" noProof="1"/>
          </a:p>
        </p:txBody>
      </p:sp>
      <p:sp>
        <p:nvSpPr>
          <p:cNvPr id="7" name="矩形 6"/>
          <p:cNvSpPr/>
          <p:nvPr/>
        </p:nvSpPr>
        <p:spPr>
          <a:xfrm flipV="1">
            <a:off x="93134" y="2377364"/>
            <a:ext cx="12018433" cy="9136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837" strike="noStrike" noProof="1"/>
          </a:p>
        </p:txBody>
      </p:sp>
      <p:sp>
        <p:nvSpPr>
          <p:cNvPr id="8" name="矩形 7"/>
          <p:cNvSpPr/>
          <p:nvPr/>
        </p:nvSpPr>
        <p:spPr>
          <a:xfrm>
            <a:off x="93134" y="2341199"/>
            <a:ext cx="12018433" cy="45682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837" strike="noStrike" noProof="1"/>
          </a:p>
        </p:txBody>
      </p:sp>
      <p:sp>
        <p:nvSpPr>
          <p:cNvPr id="9" name="矩形 8"/>
          <p:cNvSpPr/>
          <p:nvPr/>
        </p:nvSpPr>
        <p:spPr>
          <a:xfrm>
            <a:off x="91018" y="2470632"/>
            <a:ext cx="12020551" cy="43779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837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952673"/>
            <a:ext cx="10363200" cy="1362318"/>
          </a:xfrm>
        </p:spPr>
        <p:txBody>
          <a:bodyPr anchor="b" anchorCtr="0"/>
          <a:lstStyle>
            <a:lvl1pPr algn="l">
              <a:buNone/>
              <a:defRPr sz="4796" b="0" cap="none"/>
            </a:lvl1pPr>
          </a:lstStyle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548393"/>
            <a:ext cx="10363200" cy="1338502"/>
          </a:xfrm>
        </p:spPr>
        <p:txBody>
          <a:bodyPr anchor="t" anchorCtr="0"/>
          <a:lstStyle>
            <a:lvl1pPr marL="0" indent="0">
              <a:buNone/>
              <a:defRPr sz="2878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158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918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679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679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fontAlgn="auto" latinLnBrk="0" hangingPunct="1"/>
            <a:r>
              <a:rPr kumimoji="0"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229600" y="6191806"/>
            <a:ext cx="3302000" cy="475853"/>
          </a:xfrm>
          <a:prstGeom prst="rect">
            <a:avLst/>
          </a:prstGeom>
        </p:spPr>
        <p:txBody>
          <a:bodyPr anchor="ctr" anchorCtr="0"/>
          <a:lstStyle/>
          <a:p>
            <a:pPr fontAlgn="base"/>
            <a:endParaRPr lang="en-US" altLang="zh-CN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066800" y="6172771"/>
            <a:ext cx="5334000" cy="456819"/>
          </a:xfrm>
          <a:prstGeom prst="rect">
            <a:avLst/>
          </a:prstGeom>
        </p:spPr>
        <p:txBody>
          <a:bodyPr anchor="ctr" anchorCtr="0"/>
          <a:lstStyle/>
          <a:p>
            <a:pPr fontAlgn="base"/>
            <a:endParaRPr lang="en-US" altLang="zh-CN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94733" y="6210839"/>
            <a:ext cx="609600" cy="456819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/>
          <a:p>
            <a:pPr fontAlgn="base"/>
            <a:fld id="{F7839AF3-5C3A-47CD-BF46-C2408A36A215}" type="slidenum">
              <a:rPr lang="en-US" altLang="zh-CN" noProof="1" smtClean="0">
                <a:latin typeface="+mj-lt"/>
                <a:ea typeface="+mj-ea"/>
                <a:cs typeface="+mj-cs"/>
              </a:rPr>
              <a:t>‹#›</a:t>
            </a:fld>
            <a:endParaRPr lang="en-US" altLang="zh-CN" noProof="1"/>
          </a:p>
        </p:txBody>
      </p:sp>
    </p:spTree>
    <p:extLst>
      <p:ext uri="{BB962C8B-B14F-4D97-AF65-F5344CB8AC3E}">
        <p14:creationId xmlns:p14="http://schemas.microsoft.com/office/powerpoint/2010/main" val="171293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1219200" y="1448059"/>
            <a:ext cx="4998720" cy="4572817"/>
          </a:xfrm>
        </p:spPr>
        <p:txBody>
          <a:bodyPr vert="horz"/>
          <a:lstStyle/>
          <a:p>
            <a:pPr lvl="0" eaLnBrk="1" fontAlgn="auto" latinLnBrk="0" hangingPunct="1"/>
            <a:r>
              <a:rPr lang="zh-CN" altLang="en-US" strike="noStrike" noProof="1"/>
              <a:t>单击此处编辑母版文本样式</a:t>
            </a:r>
          </a:p>
          <a:p>
            <a:pPr lvl="1" eaLnBrk="1" fontAlgn="auto" latinLnBrk="0" hangingPunct="1"/>
            <a:r>
              <a:rPr lang="zh-CN" altLang="en-US" strike="noStrike" noProof="1"/>
              <a:t>第二级</a:t>
            </a:r>
          </a:p>
          <a:p>
            <a:pPr lvl="2" eaLnBrk="1" fontAlgn="auto" latinLnBrk="0" hangingPunct="1"/>
            <a:r>
              <a:rPr lang="zh-CN" altLang="en-US" strike="noStrike" noProof="1"/>
              <a:t>第三级</a:t>
            </a:r>
          </a:p>
          <a:p>
            <a:pPr lvl="3" eaLnBrk="1" fontAlgn="auto" latinLnBrk="0" hangingPunct="1"/>
            <a:r>
              <a:rPr lang="zh-CN" altLang="en-US" strike="noStrike" noProof="1"/>
              <a:t>第四级</a:t>
            </a:r>
          </a:p>
          <a:p>
            <a:pPr lvl="4" eaLnBrk="1" fontAlgn="auto" latinLnBrk="0" hangingPunct="1"/>
            <a:r>
              <a:rPr lang="zh-CN" altLang="en-US" strike="noStrike" noProof="1"/>
              <a:t>第五级</a:t>
            </a:r>
            <a:endParaRPr kumimoji="0" lang="en-US" strike="noStrike" noProof="1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578600" y="1448059"/>
            <a:ext cx="4998720" cy="4572817"/>
          </a:xfrm>
        </p:spPr>
        <p:txBody>
          <a:bodyPr vert="horz"/>
          <a:lstStyle/>
          <a:p>
            <a:pPr lvl="0" eaLnBrk="1" fontAlgn="auto" latinLnBrk="0" hangingPunct="1"/>
            <a:r>
              <a:rPr lang="zh-CN" altLang="en-US" strike="noStrike" noProof="1"/>
              <a:t>单击此处编辑母版文本样式</a:t>
            </a:r>
          </a:p>
          <a:p>
            <a:pPr lvl="1" eaLnBrk="1" fontAlgn="auto" latinLnBrk="0" hangingPunct="1"/>
            <a:r>
              <a:rPr lang="zh-CN" altLang="en-US" strike="noStrike" noProof="1"/>
              <a:t>第二级</a:t>
            </a:r>
          </a:p>
          <a:p>
            <a:pPr lvl="2" eaLnBrk="1" fontAlgn="auto" latinLnBrk="0" hangingPunct="1"/>
            <a:r>
              <a:rPr lang="zh-CN" altLang="en-US" strike="noStrike" noProof="1"/>
              <a:t>第三级</a:t>
            </a:r>
          </a:p>
          <a:p>
            <a:pPr lvl="3" eaLnBrk="1" fontAlgn="auto" latinLnBrk="0" hangingPunct="1"/>
            <a:r>
              <a:rPr lang="zh-CN" altLang="en-US" strike="noStrike" noProof="1"/>
              <a:t>第四级</a:t>
            </a:r>
          </a:p>
          <a:p>
            <a:pPr lvl="4" eaLnBrk="1" fontAlgn="auto" latinLnBrk="0" hangingPunct="1"/>
            <a:r>
              <a:rPr lang="zh-CN" altLang="en-US" strike="noStrike" noProof="1"/>
              <a:t>第五级</a:t>
            </a:r>
            <a:endParaRPr kumimoji="0"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6FFA28B7-0E2C-4FD5-8FEE-2818FD1FDCFB}" type="slidenum">
              <a:rPr lang="en-US" altLang="zh-CN" strike="noStrike" noProof="1" smtClean="0">
                <a:latin typeface="+mj-lt"/>
                <a:ea typeface="+mj-ea"/>
                <a:cs typeface="+mj-cs"/>
              </a:rPr>
              <a:t>‹#›</a:t>
            </a:fld>
            <a:endParaRPr lang="en-US" altLang="zh-CN" strike="noStrike" noProof="1"/>
          </a:p>
        </p:txBody>
      </p:sp>
    </p:spTree>
    <p:extLst>
      <p:ext uri="{BB962C8B-B14F-4D97-AF65-F5344CB8AC3E}">
        <p14:creationId xmlns:p14="http://schemas.microsoft.com/office/powerpoint/2010/main" val="204673975"/>
      </p:ext>
    </p:extLst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73100"/>
            <a:ext cx="10363200" cy="1143205"/>
          </a:xfrm>
        </p:spPr>
        <p:txBody>
          <a:bodyPr anchor="b" anchorCtr="0"/>
          <a:lstStyle>
            <a:lvl1pPr>
              <a:defRPr/>
            </a:lvl1pPr>
          </a:lstStyle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9200" y="1448059"/>
            <a:ext cx="4978400" cy="762136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878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398" b="1"/>
            </a:lvl2pPr>
            <a:lvl3pPr>
              <a:buNone/>
              <a:defRPr sz="2158" b="1"/>
            </a:lvl3pPr>
            <a:lvl4pPr>
              <a:buNone/>
              <a:defRPr sz="1918" b="1"/>
            </a:lvl4pPr>
            <a:lvl5pPr>
              <a:buNone/>
              <a:defRPr sz="1918" b="1"/>
            </a:lvl5pPr>
          </a:lstStyle>
          <a:p>
            <a:pPr lvl="0" eaLnBrk="1" fontAlgn="auto" latinLnBrk="0" hangingPunct="1"/>
            <a:r>
              <a:rPr kumimoji="0" lang="zh-CN" altLang="en-US" strike="noStrike" noProof="1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6604000" y="1448059"/>
            <a:ext cx="4978400" cy="762136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878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398" b="1"/>
            </a:lvl2pPr>
            <a:lvl3pPr>
              <a:buNone/>
              <a:defRPr sz="2158" b="1"/>
            </a:lvl3pPr>
            <a:lvl4pPr>
              <a:buNone/>
              <a:defRPr sz="1918" b="1"/>
            </a:lvl4pPr>
            <a:lvl5pPr>
              <a:buNone/>
              <a:defRPr sz="1918" b="1"/>
            </a:lvl5pPr>
          </a:lstStyle>
          <a:p>
            <a:pPr lvl="0" eaLnBrk="1" fontAlgn="auto" latinLnBrk="0" hangingPunct="1"/>
            <a:r>
              <a:rPr kumimoji="0" lang="zh-CN" altLang="en-US" strike="noStrike" noProof="1"/>
              <a:t>单击此处编辑母版文本样式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1219200" y="2248302"/>
            <a:ext cx="4978400" cy="3886895"/>
          </a:xfrm>
        </p:spPr>
        <p:txBody>
          <a:bodyPr vert="horz"/>
          <a:lstStyle/>
          <a:p>
            <a:pPr lvl="0" eaLnBrk="1" fontAlgn="auto" latinLnBrk="0" hangingPunct="1"/>
            <a:r>
              <a:rPr lang="zh-CN" altLang="en-US" strike="noStrike" noProof="1"/>
              <a:t>单击此处编辑母版文本样式</a:t>
            </a:r>
          </a:p>
          <a:p>
            <a:pPr lvl="1" eaLnBrk="1" fontAlgn="auto" latinLnBrk="0" hangingPunct="1"/>
            <a:r>
              <a:rPr lang="zh-CN" altLang="en-US" strike="noStrike" noProof="1"/>
              <a:t>第二级</a:t>
            </a:r>
          </a:p>
          <a:p>
            <a:pPr lvl="2" eaLnBrk="1" fontAlgn="auto" latinLnBrk="0" hangingPunct="1"/>
            <a:r>
              <a:rPr lang="zh-CN" altLang="en-US" strike="noStrike" noProof="1"/>
              <a:t>第三级</a:t>
            </a:r>
          </a:p>
          <a:p>
            <a:pPr lvl="3" eaLnBrk="1" fontAlgn="auto" latinLnBrk="0" hangingPunct="1"/>
            <a:r>
              <a:rPr lang="zh-CN" altLang="en-US" strike="noStrike" noProof="1"/>
              <a:t>第四级</a:t>
            </a:r>
          </a:p>
          <a:p>
            <a:pPr lvl="4" eaLnBrk="1" fontAlgn="auto" latinLnBrk="0" hangingPunct="1"/>
            <a:r>
              <a:rPr lang="zh-CN" altLang="en-US" strike="noStrike" noProof="1"/>
              <a:t>第五级</a:t>
            </a:r>
            <a:endParaRPr kumimoji="0" lang="en-US" strike="noStrike" noProof="1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6604000" y="2248302"/>
            <a:ext cx="4978400" cy="3886895"/>
          </a:xfrm>
        </p:spPr>
        <p:txBody>
          <a:bodyPr vert="horz"/>
          <a:lstStyle/>
          <a:p>
            <a:pPr lvl="0" eaLnBrk="1" fontAlgn="auto" latinLnBrk="0" hangingPunct="1"/>
            <a:r>
              <a:rPr lang="zh-CN" altLang="en-US" strike="noStrike" noProof="1"/>
              <a:t>单击此处编辑母版文本样式</a:t>
            </a:r>
          </a:p>
          <a:p>
            <a:pPr lvl="1" eaLnBrk="1" fontAlgn="auto" latinLnBrk="0" hangingPunct="1"/>
            <a:r>
              <a:rPr lang="zh-CN" altLang="en-US" strike="noStrike" noProof="1"/>
              <a:t>第二级</a:t>
            </a:r>
          </a:p>
          <a:p>
            <a:pPr lvl="2" eaLnBrk="1" fontAlgn="auto" latinLnBrk="0" hangingPunct="1"/>
            <a:r>
              <a:rPr lang="zh-CN" altLang="en-US" strike="noStrike" noProof="1"/>
              <a:t>第三级</a:t>
            </a:r>
          </a:p>
          <a:p>
            <a:pPr lvl="3" eaLnBrk="1" fontAlgn="auto" latinLnBrk="0" hangingPunct="1"/>
            <a:r>
              <a:rPr lang="zh-CN" altLang="en-US" strike="noStrike" noProof="1"/>
              <a:t>第四级</a:t>
            </a:r>
          </a:p>
          <a:p>
            <a:pPr lvl="4" eaLnBrk="1" fontAlgn="auto" latinLnBrk="0" hangingPunct="1"/>
            <a:r>
              <a:rPr lang="zh-CN" altLang="en-US" strike="noStrike" noProof="1"/>
              <a:t>第五级</a:t>
            </a:r>
            <a:endParaRPr kumimoji="0"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6FFA28B7-0E2C-4FD5-8FEE-2818FD1FDCFB}" type="slidenum">
              <a:rPr lang="en-US" altLang="zh-CN" strike="noStrike" noProof="1" smtClean="0">
                <a:latin typeface="+mj-lt"/>
                <a:ea typeface="+mj-ea"/>
                <a:cs typeface="+mj-cs"/>
              </a:rPr>
              <a:t>‹#›</a:t>
            </a:fld>
            <a:endParaRPr lang="en-US" altLang="zh-CN" strike="noStrike" noProof="1"/>
          </a:p>
        </p:txBody>
      </p:sp>
    </p:spTree>
    <p:extLst>
      <p:ext uri="{BB962C8B-B14F-4D97-AF65-F5344CB8AC3E}">
        <p14:creationId xmlns:p14="http://schemas.microsoft.com/office/powerpoint/2010/main" val="4233951905"/>
      </p:ext>
    </p:extLst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6FFA28B7-0E2C-4FD5-8FEE-2818FD1FDCFB}" type="slidenum">
              <a:rPr lang="en-US" altLang="zh-CN" strike="noStrike" noProof="1" smtClean="0">
                <a:latin typeface="+mj-lt"/>
                <a:ea typeface="+mj-ea"/>
                <a:cs typeface="+mj-cs"/>
              </a:rPr>
              <a:t>‹#›</a:t>
            </a:fld>
            <a:endParaRPr lang="en-US" altLang="zh-CN" strike="noStrike" noProof="1"/>
          </a:p>
        </p:txBody>
      </p:sp>
    </p:spTree>
    <p:extLst>
      <p:ext uri="{BB962C8B-B14F-4D97-AF65-F5344CB8AC3E}">
        <p14:creationId xmlns:p14="http://schemas.microsoft.com/office/powerpoint/2010/main" val="2204784608"/>
      </p:ext>
    </p:extLst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6FFA28B7-0E2C-4FD5-8FEE-2818FD1FDCFB}" type="slidenum">
              <a:rPr lang="en-US" altLang="zh-CN" strike="noStrike" noProof="1" smtClean="0">
                <a:latin typeface="+mj-lt"/>
                <a:ea typeface="+mj-ea"/>
                <a:cs typeface="+mj-cs"/>
              </a:rPr>
              <a:t>‹#›</a:t>
            </a:fld>
            <a:endParaRPr lang="en-US" altLang="zh-CN" strike="noStrike" noProof="1"/>
          </a:p>
        </p:txBody>
      </p:sp>
    </p:spTree>
    <p:extLst>
      <p:ext uri="{BB962C8B-B14F-4D97-AF65-F5344CB8AC3E}">
        <p14:creationId xmlns:p14="http://schemas.microsoft.com/office/powerpoint/2010/main" val="937120418"/>
      </p:ext>
    </p:extLst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内容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837" strike="noStrike" noProof="1"/>
          </a:p>
        </p:txBody>
      </p:sp>
      <p:sp useBgFill="1">
        <p:nvSpPr>
          <p:cNvPr id="9" name="圆角矩形 8"/>
          <p:cNvSpPr/>
          <p:nvPr/>
        </p:nvSpPr>
        <p:spPr>
          <a:xfrm>
            <a:off x="84668" y="70427"/>
            <a:ext cx="12018433" cy="6694306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4294967295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837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73100"/>
            <a:ext cx="10363200" cy="1143205"/>
          </a:xfrm>
        </p:spPr>
        <p:txBody>
          <a:bodyPr anchor="b" anchorCtr="0"/>
          <a:lstStyle>
            <a:lvl1pPr algn="l">
              <a:buNone/>
              <a:defRPr sz="4796" b="0"/>
            </a:lvl1pPr>
          </a:lstStyle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1219200" y="1600487"/>
            <a:ext cx="2540000" cy="4496604"/>
          </a:xfrm>
        </p:spPr>
        <p:txBody>
          <a:bodyPr/>
          <a:lstStyle>
            <a:lvl1pPr marL="0" indent="0">
              <a:buNone/>
              <a:defRPr sz="2158"/>
            </a:lvl1pPr>
            <a:lvl2pPr>
              <a:buNone/>
              <a:defRPr sz="1439"/>
            </a:lvl2pPr>
            <a:lvl3pPr>
              <a:buNone/>
              <a:defRPr sz="1199"/>
            </a:lvl3pPr>
            <a:lvl4pPr>
              <a:buNone/>
              <a:defRPr sz="1079"/>
            </a:lvl4pPr>
            <a:lvl5pPr>
              <a:buNone/>
              <a:defRPr sz="1079"/>
            </a:lvl5pPr>
          </a:lstStyle>
          <a:p>
            <a:pPr lvl="0" eaLnBrk="1" fontAlgn="auto" latinLnBrk="0" hangingPunct="1"/>
            <a:r>
              <a:rPr kumimoji="0" lang="zh-CN" altLang="en-US" strike="noStrike" noProof="1"/>
              <a:t>单击此处编辑母版文本样式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3962400" y="1600487"/>
            <a:ext cx="7620000" cy="4496604"/>
          </a:xfrm>
        </p:spPr>
        <p:txBody>
          <a:bodyPr vert="horz"/>
          <a:lstStyle/>
          <a:p>
            <a:pPr lvl="0" eaLnBrk="1" fontAlgn="auto" latinLnBrk="0" hangingPunct="1"/>
            <a:r>
              <a:rPr lang="zh-CN" altLang="en-US" strike="noStrike" noProof="1"/>
              <a:t>单击此处编辑母版文本样式</a:t>
            </a:r>
          </a:p>
          <a:p>
            <a:pPr lvl="1" eaLnBrk="1" fontAlgn="auto" latinLnBrk="0" hangingPunct="1"/>
            <a:r>
              <a:rPr lang="zh-CN" altLang="en-US" strike="noStrike" noProof="1"/>
              <a:t>第二级</a:t>
            </a:r>
          </a:p>
          <a:p>
            <a:pPr lvl="2" eaLnBrk="1" fontAlgn="auto" latinLnBrk="0" hangingPunct="1"/>
            <a:r>
              <a:rPr lang="zh-CN" altLang="en-US" strike="noStrike" noProof="1"/>
              <a:t>第三级</a:t>
            </a:r>
          </a:p>
          <a:p>
            <a:pPr lvl="3" eaLnBrk="1" fontAlgn="auto" latinLnBrk="0" hangingPunct="1"/>
            <a:r>
              <a:rPr lang="zh-CN" altLang="en-US" strike="noStrike" noProof="1"/>
              <a:t>第四级</a:t>
            </a:r>
          </a:p>
          <a:p>
            <a:pPr lvl="4" eaLnBrk="1" fontAlgn="auto" latinLnBrk="0" hangingPunct="1"/>
            <a:r>
              <a:rPr lang="zh-CN" altLang="en-US" strike="noStrike" noProof="1"/>
              <a:t>第五级</a:t>
            </a:r>
            <a:endParaRPr kumimoji="0"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229600" y="6191806"/>
            <a:ext cx="3302000" cy="475853"/>
          </a:xfrm>
          <a:prstGeom prst="rect">
            <a:avLst/>
          </a:prstGeom>
        </p:spPr>
        <p:txBody>
          <a:bodyPr anchor="ctr" anchorCtr="0"/>
          <a:lstStyle/>
          <a:p>
            <a:pPr fontAlgn="base"/>
            <a:endParaRPr lang="en-US" altLang="zh-CN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219200" y="6172771"/>
            <a:ext cx="5283200" cy="456819"/>
          </a:xfrm>
          <a:prstGeom prst="rect">
            <a:avLst/>
          </a:prstGeom>
        </p:spPr>
        <p:txBody>
          <a:bodyPr anchor="ctr" anchorCtr="0"/>
          <a:lstStyle/>
          <a:p>
            <a:pPr fontAlgn="base"/>
            <a:endParaRPr lang="en-US" altLang="zh-CN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94733" y="6210839"/>
            <a:ext cx="609600" cy="456819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/>
          <a:p>
            <a:pPr fontAlgn="base"/>
            <a:fld id="{22726CEF-F4CC-4B49-BB6F-B1D7926AC267}" type="slidenum">
              <a:rPr lang="en-US" altLang="zh-CN" noProof="1" smtClean="0">
                <a:latin typeface="+mj-lt"/>
                <a:ea typeface="+mj-ea"/>
                <a:cs typeface="+mj-cs"/>
              </a:rPr>
              <a:t>‹#›</a:t>
            </a:fld>
            <a:endParaRPr lang="en-US" altLang="zh-CN" noProof="1"/>
          </a:p>
        </p:txBody>
      </p:sp>
    </p:spTree>
    <p:extLst>
      <p:ext uri="{BB962C8B-B14F-4D97-AF65-F5344CB8AC3E}">
        <p14:creationId xmlns:p14="http://schemas.microsoft.com/office/powerpoint/2010/main" val="2741876030"/>
      </p:ext>
    </p:extLst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图片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" name="矩形 10"/>
          <p:cNvSpPr/>
          <p:nvPr/>
        </p:nvSpPr>
        <p:spPr>
          <a:xfrm flipV="1">
            <a:off x="91018" y="4684302"/>
            <a:ext cx="12009967" cy="9136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837" strike="noStrike" noProof="1"/>
          </a:p>
        </p:txBody>
      </p:sp>
      <p:sp>
        <p:nvSpPr>
          <p:cNvPr id="12" name="矩形 11"/>
          <p:cNvSpPr/>
          <p:nvPr/>
        </p:nvSpPr>
        <p:spPr>
          <a:xfrm>
            <a:off x="91018" y="4650040"/>
            <a:ext cx="12009967" cy="47586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837" strike="noStrike" noProof="1"/>
          </a:p>
        </p:txBody>
      </p:sp>
      <p:sp>
        <p:nvSpPr>
          <p:cNvPr id="13" name="矩形 12"/>
          <p:cNvSpPr/>
          <p:nvPr/>
        </p:nvSpPr>
        <p:spPr>
          <a:xfrm>
            <a:off x="91018" y="4773761"/>
            <a:ext cx="12009967" cy="47586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837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4901427"/>
            <a:ext cx="9753600" cy="522381"/>
          </a:xfrm>
        </p:spPr>
        <p:txBody>
          <a:bodyPr anchor="ctr">
            <a:noAutofit/>
          </a:bodyPr>
          <a:lstStyle>
            <a:lvl1pPr algn="l">
              <a:buNone/>
              <a:defRPr sz="3357" b="0"/>
            </a:lvl1pPr>
          </a:lstStyle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9200" y="5446799"/>
            <a:ext cx="9753600" cy="685922"/>
          </a:xfrm>
        </p:spPr>
        <p:txBody>
          <a:bodyPr/>
          <a:lstStyle>
            <a:lvl1pPr marL="0" indent="0">
              <a:buFontTx/>
              <a:buNone/>
              <a:defRPr sz="1918"/>
            </a:lvl1pPr>
            <a:lvl2pPr>
              <a:defRPr sz="1439"/>
            </a:lvl2pPr>
            <a:lvl3pPr>
              <a:defRPr sz="1199"/>
            </a:lvl3pPr>
            <a:lvl4pPr>
              <a:defRPr sz="1079"/>
            </a:lvl4pPr>
            <a:lvl5pPr>
              <a:defRPr sz="1079"/>
            </a:lvl5pPr>
          </a:lstStyle>
          <a:p>
            <a:pPr lvl="0" eaLnBrk="1" fontAlgn="auto" latinLnBrk="0" hangingPunct="1"/>
            <a:r>
              <a:rPr kumimoji="0" lang="zh-CN" altLang="en-US" strike="noStrike" noProof="1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91080" y="66686"/>
            <a:ext cx="12002497" cy="458234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837"/>
            </a:lvl1pPr>
          </a:lstStyle>
          <a:p>
            <a:pPr fontAlgn="auto"/>
            <a:r>
              <a:rPr kumimoji="0" lang="zh-CN" altLang="en-US" strike="noStrike" noProof="1"/>
              <a:t>单击图标添加图片</a:t>
            </a:r>
            <a:endParaRPr kumimoji="0"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229600" y="6191806"/>
            <a:ext cx="3302000" cy="475853"/>
          </a:xfrm>
          <a:prstGeom prst="rect">
            <a:avLst/>
          </a:prstGeom>
        </p:spPr>
        <p:txBody>
          <a:bodyPr anchor="ctr" anchorCtr="0"/>
          <a:lstStyle/>
          <a:p>
            <a:pPr fontAlgn="base"/>
            <a:endParaRPr lang="en-US" altLang="zh-CN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219200" y="6172771"/>
            <a:ext cx="5181600" cy="456819"/>
          </a:xfrm>
          <a:prstGeom prst="rect">
            <a:avLst/>
          </a:prstGeom>
        </p:spPr>
        <p:txBody>
          <a:bodyPr anchor="ctr" anchorCtr="0"/>
          <a:lstStyle/>
          <a:p>
            <a:pPr fontAlgn="base"/>
            <a:endParaRPr lang="en-US" altLang="zh-CN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94733" y="6210839"/>
            <a:ext cx="609600" cy="456819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/>
          <a:p>
            <a:pPr fontAlgn="base"/>
            <a:fld id="{81E1E431-6248-4F50-AB05-BD73403EF00F}" type="slidenum">
              <a:rPr lang="en-US" altLang="zh-CN" noProof="1" smtClean="0">
                <a:latin typeface="+mj-lt"/>
                <a:ea typeface="+mj-ea"/>
                <a:cs typeface="+mj-cs"/>
              </a:rPr>
              <a:t>‹#›</a:t>
            </a:fld>
            <a:endParaRPr lang="en-US" altLang="zh-CN" noProof="1"/>
          </a:p>
        </p:txBody>
      </p:sp>
    </p:spTree>
    <p:extLst>
      <p:ext uri="{BB962C8B-B14F-4D97-AF65-F5344CB8AC3E}">
        <p14:creationId xmlns:p14="http://schemas.microsoft.com/office/powerpoint/2010/main" val="327356438"/>
      </p:ext>
    </p:extLst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image" Target="file:///D:\qq&#25991;&#20214;\712321467\Image\C2C\Image2\%7b75232B38-A165-1FB7-499C-2E1C792CACB5%7d.png" TargetMode="External" /><Relationship Id="rId13" Type="http://schemas.openxmlformats.org/officeDocument/2006/relationships/image" Target="../media/image1.png" /><Relationship Id="rId14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" name="矩形 8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base" latinLnBrk="0" hangingPunct="1"/>
            <a:endParaRPr kumimoji="0" lang="en-US" sz="3837" strike="noStrike" noProof="1"/>
          </a:p>
        </p:txBody>
      </p:sp>
      <p:sp useBgFill="1">
        <p:nvSpPr>
          <p:cNvPr id="8" name="圆角矩形 7"/>
          <p:cNvSpPr/>
          <p:nvPr/>
        </p:nvSpPr>
        <p:spPr>
          <a:xfrm>
            <a:off x="84668" y="70427"/>
            <a:ext cx="12018433" cy="6694306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4294967295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837" strike="noStrike" noProof="1"/>
          </a:p>
        </p:txBody>
      </p:sp>
      <p:sp>
        <p:nvSpPr>
          <p:cNvPr id="1028" name="标题占位符 21"/>
          <p:cNvSpPr>
            <a:spLocks noGrp="1"/>
          </p:cNvSpPr>
          <p:nvPr>
            <p:ph type="title"/>
          </p:nvPr>
        </p:nvSpPr>
        <p:spPr>
          <a:xfrm>
            <a:off x="1219200" y="275996"/>
            <a:ext cx="10363200" cy="1142048"/>
          </a:xfrm>
          <a:prstGeom prst="rect">
            <a:avLst/>
          </a:prstGeom>
          <a:noFill/>
          <a:ln w="9525">
            <a:noFill/>
          </a:ln>
        </p:spPr>
        <p:txBody>
          <a:bodyPr bIns="91440" anchor="b"/>
          <a:lstStyle/>
          <a:p>
            <a:pPr lvl="0"/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1029" name="文本占位符 12"/>
          <p:cNvSpPr>
            <a:spLocks noGrp="1"/>
          </p:cNvSpPr>
          <p:nvPr>
            <p:ph type="body" idx="5"/>
          </p:nvPr>
        </p:nvSpPr>
        <p:spPr>
          <a:xfrm>
            <a:off x="1219200" y="1448499"/>
            <a:ext cx="10363200" cy="45720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28910"/>
            <a:r>
              <a:rPr lang="zh-CN" altLang="en-US"/>
              <a:t>单击此处编辑母版文本样式</a:t>
            </a:r>
          </a:p>
          <a:p>
            <a:pPr lvl="1" indent="-273330"/>
            <a:r>
              <a:rPr lang="zh-CN" altLang="en-US"/>
              <a:t>第二级</a:t>
            </a:r>
          </a:p>
          <a:p>
            <a:pPr lvl="2" indent="-274853"/>
            <a:r>
              <a:rPr lang="zh-CN" altLang="en-US"/>
              <a:t>第三级</a:t>
            </a:r>
          </a:p>
          <a:p>
            <a:pPr lvl="3" indent="-274091"/>
            <a:r>
              <a:rPr lang="zh-CN" altLang="en-US"/>
              <a:t>第四级</a:t>
            </a:r>
          </a:p>
          <a:p>
            <a:pPr lvl="4" indent="-274091"/>
            <a:r>
              <a:rPr lang="zh-CN" altLang="en-US"/>
              <a:t>第五级</a:t>
            </a:r>
            <a:endParaRPr lang="en-US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229600" y="6191806"/>
            <a:ext cx="3302000" cy="475853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679">
                <a:solidFill>
                  <a:schemeClr val="tx2"/>
                </a:solidFill>
              </a:defRPr>
            </a:lvl1pPr>
          </a:lstStyle>
          <a:p>
            <a:pPr fontAlgn="base"/>
            <a:endParaRPr lang="en-US" altLang="zh-CN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1219200" y="6172771"/>
            <a:ext cx="5283200" cy="456819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679">
                <a:solidFill>
                  <a:schemeClr val="tx2"/>
                </a:solidFill>
              </a:defRPr>
            </a:lvl1pPr>
          </a:lstStyle>
          <a:p>
            <a:pPr fontAlgn="base"/>
            <a:endParaRPr lang="en-US" altLang="zh-CN" strike="noStrike" noProof="1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94733" y="6210839"/>
            <a:ext cx="609600" cy="456819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679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fld id="{6FFA28B7-0E2C-4FD5-8FEE-2818FD1FDCFB}" type="slidenum">
              <a:rPr lang="en-US" altLang="zh-CN" strike="noStrike" noProof="1" smtClean="0">
                <a:latin typeface="+mj-lt"/>
                <a:ea typeface="+mj-ea"/>
                <a:cs typeface="+mj-cs"/>
              </a:rPr>
              <a:t>‹#›</a:t>
            </a:fld>
            <a:endParaRPr lang="en-US" altLang="zh-CN" strike="noStrike" noProof="1"/>
          </a:p>
        </p:txBody>
      </p:sp>
      <p:pic>
        <p:nvPicPr>
          <p:cNvPr id="1030" name="图片 1073743875" descr="学科网 zxxk.com" title=""/>
          <p:cNvPicPr>
            <a:picLocks noChangeAspect="1"/>
          </p:cNvPicPr>
          <p:nvPr/>
        </p:nvPicPr>
        <p:blipFill>
          <a:blip r:embed="rId13" r:link="rId12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878602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/>
  <p:txStyles>
    <p:titleStyle>
      <a:lvl1pPr algn="l" rtl="0" eaLnBrk="1" latinLnBrk="0" hangingPunct="1">
        <a:spcBef>
          <a:spcPct val="0"/>
        </a:spcBef>
        <a:buNone/>
        <a:defRPr kumimoji="0" sz="4796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8910" indent="-328910" algn="l" rtl="0" eaLnBrk="1" latinLnBrk="0" hangingPunct="1">
        <a:spcBef>
          <a:spcPts val="695"/>
        </a:spcBef>
        <a:buClr>
          <a:schemeClr val="accent1"/>
        </a:buClr>
        <a:buSzPct val="85000"/>
        <a:buFont typeface="Wingdings 2" panose="05020102010507070707"/>
        <a:buChar char=""/>
        <a:defRPr kumimoji="0" sz="3117" kern="1200">
          <a:solidFill>
            <a:schemeClr val="tx1"/>
          </a:solidFill>
          <a:latin typeface="+mn-lt"/>
          <a:ea typeface="+mn-ea"/>
          <a:cs typeface="+mn-cs"/>
        </a:defRPr>
      </a:lvl1pPr>
      <a:lvl2pPr marL="657819" indent="-274091" algn="l" rtl="0" eaLnBrk="1" latinLnBrk="0" hangingPunct="1">
        <a:spcBef>
          <a:spcPts val="444"/>
        </a:spcBef>
        <a:buClr>
          <a:schemeClr val="accent2"/>
        </a:buClr>
        <a:buSzPct val="85000"/>
        <a:buFont typeface="Wingdings 2" panose="05020102010507070707"/>
        <a:buChar char=""/>
        <a:defRPr kumimoji="0" sz="2878" kern="1200">
          <a:solidFill>
            <a:schemeClr val="tx1"/>
          </a:solidFill>
          <a:latin typeface="+mn-lt"/>
          <a:ea typeface="+mn-ea"/>
          <a:cs typeface="+mn-cs"/>
        </a:defRPr>
      </a:lvl2pPr>
      <a:lvl3pPr marL="986729" indent="-274091" algn="l" rtl="0" eaLnBrk="1" latinLnBrk="0" hangingPunct="1">
        <a:spcBef>
          <a:spcPts val="444"/>
        </a:spcBef>
        <a:buClr>
          <a:schemeClr val="accent1">
            <a:tint val="60000"/>
          </a:schemeClr>
        </a:buClr>
        <a:buSzPct val="85000"/>
        <a:buFont typeface="Wingdings 2" panose="05020102010507070707"/>
        <a:buChar char=""/>
        <a:defRPr kumimoji="0"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315639" indent="-274091" algn="l" rtl="0" eaLnBrk="1" latinLnBrk="0" hangingPunct="1">
        <a:spcBef>
          <a:spcPts val="444"/>
        </a:spcBef>
        <a:buClr>
          <a:schemeClr val="accent3"/>
        </a:buClr>
        <a:buSzPct val="80000"/>
        <a:buFont typeface="Wingdings 2" panose="05020102010507070707"/>
        <a:buChar char=""/>
        <a:defRPr kumimoji="0"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1644548" indent="-274091" algn="l" rtl="0" eaLnBrk="1" latinLnBrk="0" hangingPunct="1">
        <a:spcBef>
          <a:spcPts val="444"/>
        </a:spcBef>
        <a:buClr>
          <a:schemeClr val="accent3"/>
        </a:buClr>
        <a:buFontTx/>
        <a:buChar char="o"/>
        <a:defRPr kumimoji="0"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1973458" indent="-274091" algn="l" rtl="0" eaLnBrk="1" latinLnBrk="0" hangingPunct="1">
        <a:spcBef>
          <a:spcPts val="444"/>
        </a:spcBef>
        <a:buClr>
          <a:schemeClr val="accent3"/>
        </a:buClr>
        <a:buChar char="•"/>
        <a:defRPr kumimoji="0" sz="2158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02368" indent="-274091" algn="l" rtl="0" eaLnBrk="1" latinLnBrk="0" hangingPunct="1">
        <a:spcBef>
          <a:spcPts val="444"/>
        </a:spcBef>
        <a:buClr>
          <a:schemeClr val="accent2"/>
        </a:buClr>
        <a:buChar char="•"/>
        <a:defRPr kumimoji="0" sz="2158" kern="1200">
          <a:solidFill>
            <a:schemeClr val="tx1"/>
          </a:solidFill>
          <a:latin typeface="+mn-lt"/>
          <a:ea typeface="+mn-ea"/>
          <a:cs typeface="+mn-cs"/>
        </a:defRPr>
      </a:lvl7pPr>
      <a:lvl8pPr marL="2631277" indent="-274091" algn="l" rtl="0" eaLnBrk="1" latinLnBrk="0" hangingPunct="1">
        <a:spcBef>
          <a:spcPts val="444"/>
        </a:spcBef>
        <a:buClr>
          <a:schemeClr val="accent1">
            <a:tint val="60000"/>
          </a:schemeClr>
        </a:buClr>
        <a:buChar char="•"/>
        <a:defRPr kumimoji="0" sz="2158" kern="1200">
          <a:solidFill>
            <a:schemeClr val="tx1"/>
          </a:solidFill>
          <a:latin typeface="+mn-lt"/>
          <a:ea typeface="+mn-ea"/>
          <a:cs typeface="+mn-cs"/>
        </a:defRPr>
      </a:lvl8pPr>
      <a:lvl9pPr marL="2960187" indent="-274091" algn="l" rtl="0" eaLnBrk="1" latinLnBrk="0" hangingPunct="1">
        <a:spcBef>
          <a:spcPts val="444"/>
        </a:spcBef>
        <a:buClr>
          <a:schemeClr val="accent2">
            <a:tint val="60000"/>
          </a:schemeClr>
        </a:buClr>
        <a:buChar char="•"/>
        <a:defRPr kumimoji="0" sz="21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481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963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4454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1927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74091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28909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8372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38546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Relationship Id="rId3" Type="http://schemas.openxmlformats.org/officeDocument/2006/relationships/image" Target="../media/image13.png" /><Relationship Id="rId4" Type="http://schemas.microsoft.com/office/2007/relationships/hdphoto" Target="../media/image14.wdp" /><Relationship Id="rId5" Type="http://schemas.openxmlformats.org/officeDocument/2006/relationships/image" Target="../media/image15.png" /><Relationship Id="rId6" Type="http://schemas.microsoft.com/office/2007/relationships/hdphoto" Target="../media/image16.wdp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7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8.png" /><Relationship Id="rId3" Type="http://schemas.openxmlformats.org/officeDocument/2006/relationships/image" Target="../media/image19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Relationship Id="rId3" Type="http://schemas.openxmlformats.org/officeDocument/2006/relationships/image" Target="../media/image21.png" /><Relationship Id="rId4" Type="http://schemas.openxmlformats.org/officeDocument/2006/relationships/image" Target="../media/image22.png" /><Relationship Id="rId5" Type="http://schemas.openxmlformats.org/officeDocument/2006/relationships/image" Target="../media/image23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4.png" /><Relationship Id="rId3" Type="http://schemas.openxmlformats.org/officeDocument/2006/relationships/image" Target="../media/image25.jpeg" /><Relationship Id="rId4" Type="http://schemas.openxmlformats.org/officeDocument/2006/relationships/image" Target="../media/image2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28.png" /><Relationship Id="rId4" Type="http://schemas.openxmlformats.org/officeDocument/2006/relationships/image" Target="../media/image29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Relationship Id="rId3" Type="http://schemas.openxmlformats.org/officeDocument/2006/relationships/image" Target="../media/image31.png" /><Relationship Id="rId4" Type="http://schemas.openxmlformats.org/officeDocument/2006/relationships/image" Target="../media/image32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Relationship Id="rId3" Type="http://schemas.openxmlformats.org/officeDocument/2006/relationships/image" Target="../media/image4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jpeg" /><Relationship Id="rId3" Type="http://schemas.openxmlformats.org/officeDocument/2006/relationships/image" Target="../media/image34.png" /><Relationship Id="rId4" Type="http://schemas.openxmlformats.org/officeDocument/2006/relationships/image" Target="../media/image35.png" /><Relationship Id="rId5" Type="http://schemas.openxmlformats.org/officeDocument/2006/relationships/image" Target="../media/image36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Relationship Id="rId3" Type="http://schemas.openxmlformats.org/officeDocument/2006/relationships/image" Target="../media/image38.png" /><Relationship Id="rId4" Type="http://schemas.openxmlformats.org/officeDocument/2006/relationships/image" Target="../media/image39.jpe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png" /><Relationship Id="rId3" Type="http://schemas.openxmlformats.org/officeDocument/2006/relationships/image" Target="../media/image41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2.jpeg" /><Relationship Id="rId3" Type="http://schemas.openxmlformats.org/officeDocument/2006/relationships/image" Target="../media/image43.png" /><Relationship Id="rId4" Type="http://schemas.microsoft.com/office/2007/relationships/hdphoto" Target="../media/image44.wdp" /><Relationship Id="rId5" Type="http://schemas.openxmlformats.org/officeDocument/2006/relationships/hyperlink" Target="../Local%20Settings/Temp/8-&#35270;&#39057;-07&#20943;&#23567;&#25705;&#25830;-&#36724;&#25215;.mpg" TargetMode="External" /><Relationship Id="rId6" Type="http://schemas.openxmlformats.org/officeDocument/2006/relationships/image" Target="../media/image45.jpeg" /><Relationship Id="rId7" Type="http://schemas.openxmlformats.org/officeDocument/2006/relationships/image" Target="../media/image46.png" /><Relationship Id="rId8" Type="http://schemas.openxmlformats.org/officeDocument/2006/relationships/image" Target="../media/image47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8.jpeg" /><Relationship Id="rId3" Type="http://schemas.openxmlformats.org/officeDocument/2006/relationships/image" Target="../media/image49.png" /><Relationship Id="rId4" Type="http://schemas.openxmlformats.org/officeDocument/2006/relationships/image" Target="../media/image50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51.png" /><Relationship Id="rId3" Type="http://schemas.openxmlformats.org/officeDocument/2006/relationships/image" Target="../media/image52.png" /><Relationship Id="rId4" Type="http://schemas.openxmlformats.org/officeDocument/2006/relationships/image" Target="../media/image53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54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54.png" /><Relationship Id="rId3" Type="http://schemas.openxmlformats.org/officeDocument/2006/relationships/image" Target="../media/image55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56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57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58.png" /><Relationship Id="rId3" Type="http://schemas.openxmlformats.org/officeDocument/2006/relationships/image" Target="../media/image59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58.png" /><Relationship Id="rId3" Type="http://schemas.openxmlformats.org/officeDocument/2006/relationships/image" Target="../media/image59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58.png" /><Relationship Id="rId3" Type="http://schemas.openxmlformats.org/officeDocument/2006/relationships/image" Target="../media/image5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Relationship Id="rId3" Type="http://schemas.openxmlformats.org/officeDocument/2006/relationships/image" Target="../media/image8.jpe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Relationship Id="rId3" Type="http://schemas.openxmlformats.org/officeDocument/2006/relationships/image" Target="../media/image10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Relationship Id="rId3" Type="http://schemas.openxmlformats.org/officeDocument/2006/relationships/image" Target="../media/image11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194" name="标题 2" title=""/>
          <p:cNvSpPr>
            <a:spLocks noGrp="1"/>
          </p:cNvSpPr>
          <p:nvPr>
            <p:ph type="ctrTitle"/>
          </p:nvPr>
        </p:nvSpPr>
        <p:spPr>
          <a:xfrm>
            <a:off x="1655337" y="1874864"/>
            <a:ext cx="8881329" cy="1191537"/>
          </a:xfrm>
        </p:spPr>
        <p:txBody>
          <a:bodyPr bIns="98665" anchor="ctr"/>
          <a:lstStyle/>
          <a:p>
            <a:pPr>
              <a:buNone/>
            </a:pPr>
            <a:r>
              <a:rPr lang="zh-CN" altLang="en-US" sz="5276" b="1">
                <a:latin typeface="Times New Roman"/>
              </a:rPr>
              <a:t>第三讲 摩擦力</a:t>
            </a:r>
            <a:endParaRPr lang="zh-CN" altLang="en-US" sz="5276" b="1">
              <a:latin typeface="Times New Roman"/>
            </a:endParaRPr>
          </a:p>
        </p:txBody>
      </p:sp>
      <p:sp>
        <p:nvSpPr>
          <p:cNvPr id="2" name="文本框 1" title=""/>
          <p:cNvSpPr txBox="1"/>
          <p:nvPr/>
        </p:nvSpPr>
        <p:spPr>
          <a:xfrm>
            <a:off x="829404" y="3860689"/>
            <a:ext cx="6221575" cy="65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0" fontAlgn="base">
              <a:lnSpc>
                <a:spcPct val="120000"/>
              </a:lnSpc>
              <a:spcBef>
                <a:spcPct val="0"/>
              </a:spcBef>
              <a:tabLst>
                <a:tab pos="1234173"/>
                <a:tab pos="2218618"/>
                <a:tab pos="3043176"/>
                <a:tab pos="3863166"/>
              </a:tabLst>
            </a:pPr>
            <a:r>
              <a:rPr lang="zh-CN" altLang="en-US" sz="3357" b="1">
                <a:solidFill>
                  <a:prstClr val="black"/>
                </a:solidFill>
                <a:latin typeface="Times New Roman"/>
                <a:ea typeface="华文中宋" panose="02010600040101010101" pitchFamily="2" charset="-122"/>
                <a:cs typeface="+mn-ea"/>
                <a:sym typeface="+mn-ea"/>
              </a:rPr>
              <a:t>学习方法其实比做题方法更重要</a:t>
            </a:r>
          </a:p>
        </p:txBody>
      </p:sp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 title="">
            <a:extLst>
              <a:ext uri="{FF2B5EF4-FFF2-40B4-BE49-F238E27FC236}">
                <a16:creationId xmlns:a16="http://schemas.microsoft.com/office/drawing/2014/main" id="{00EDD6C7-CC73-45D2-87A5-E6B90AB69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299" y="4119702"/>
            <a:ext cx="3907792" cy="2594773"/>
          </a:xfrm>
          <a:prstGeom prst="rect">
            <a:avLst/>
          </a:prstGeom>
        </p:spPr>
      </p:pic>
      <p:sp>
        <p:nvSpPr>
          <p:cNvPr id="5" name="Text Box 3" title="">
            <a:extLst>
              <a:ext uri="{FF2B5EF4-FFF2-40B4-BE49-F238E27FC236}">
                <a16:creationId xmlns:a16="http://schemas.microsoft.com/office/drawing/2014/main" id="{620589F1-14A6-4DBA-895A-9090B46E9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417" y="628222"/>
            <a:ext cx="3891469" cy="608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3357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357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）滑动摩擦力</a:t>
            </a:r>
          </a:p>
        </p:txBody>
      </p:sp>
      <p:sp>
        <p:nvSpPr>
          <p:cNvPr id="6" name="Text Box 3" title="">
            <a:extLst>
              <a:ext uri="{FF2B5EF4-FFF2-40B4-BE49-F238E27FC236}">
                <a16:creationId xmlns:a16="http://schemas.microsoft.com/office/drawing/2014/main" id="{5DA2743D-329C-4073-B2A3-A96E4FE10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780" y="1529572"/>
            <a:ext cx="5870960" cy="608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两物体间</a:t>
            </a:r>
            <a:r>
              <a:rPr lang="zh-CN" altLang="en-US" sz="3357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发生相对运动</a:t>
            </a:r>
            <a:r>
              <a:rPr lang="zh-CN" altLang="en-US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pic>
        <p:nvPicPr>
          <p:cNvPr id="7" name="图片 6" title="">
            <a:extLst>
              <a:ext uri="{FF2B5EF4-FFF2-40B4-BE49-F238E27FC236}">
                <a16:creationId xmlns:a16="http://schemas.microsoft.com/office/drawing/2014/main" id="{001E0754-716E-422D-A0D2-95DA21EE7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297" y="3223468"/>
            <a:ext cx="3455588" cy="2591691"/>
          </a:xfrm>
          <a:prstGeom prst="rect">
            <a:avLst/>
          </a:prstGeom>
        </p:spPr>
      </p:pic>
      <p:pic>
        <p:nvPicPr>
          <p:cNvPr id="8" name="图片 7" title="">
            <a:extLst>
              <a:ext uri="{FF2B5EF4-FFF2-40B4-BE49-F238E27FC236}">
                <a16:creationId xmlns:a16="http://schemas.microsoft.com/office/drawing/2014/main" id="{E54F5A5D-D46F-47C5-A643-3F07D2BB9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t="28200" b="15480"/>
          <a:stretch>
            <a:fillRect/>
          </a:stretch>
        </p:blipFill>
        <p:spPr>
          <a:xfrm>
            <a:off x="6435372" y="1611937"/>
            <a:ext cx="4150186" cy="204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069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 Box 5" title="">
            <a:extLst>
              <a:ext uri="{FF2B5EF4-FFF2-40B4-BE49-F238E27FC236}">
                <a16:creationId xmlns:a16="http://schemas.microsoft.com/office/drawing/2014/main" id="{1BFB292A-E62D-4E89-AF36-DB770900F9AA}"/>
              </a:ext>
            </a:extLst>
          </p:cNvPr>
          <p:cNvSpPr txBox="1"/>
          <p:nvPr/>
        </p:nvSpPr>
        <p:spPr>
          <a:xfrm>
            <a:off x="3670873" y="3989998"/>
            <a:ext cx="7165744" cy="1125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defTabSz="109633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</a:t>
            </a:r>
            <a:r>
              <a:rPr lang="zh-CN" altLang="en-US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可能与接触面所受的</a:t>
            </a:r>
            <a:r>
              <a:rPr lang="zh-CN" altLang="en-US" sz="3357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压力大小</a:t>
            </a:r>
            <a:r>
              <a:rPr lang="zh-CN" altLang="en-US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有关</a:t>
            </a:r>
            <a:r>
              <a:rPr lang="en-US" altLang="zh-CN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defTabSz="109633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</p:txBody>
      </p:sp>
      <p:sp>
        <p:nvSpPr>
          <p:cNvPr id="5" name="Text Box 6" title="">
            <a:extLst>
              <a:ext uri="{FF2B5EF4-FFF2-40B4-BE49-F238E27FC236}">
                <a16:creationId xmlns:a16="http://schemas.microsoft.com/office/drawing/2014/main" id="{25027B17-C052-4611-8625-F61CC8862FD1}"/>
              </a:ext>
            </a:extLst>
          </p:cNvPr>
          <p:cNvSpPr txBox="1"/>
          <p:nvPr/>
        </p:nvSpPr>
        <p:spPr>
          <a:xfrm>
            <a:off x="3720457" y="4644102"/>
            <a:ext cx="6606088" cy="1125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defTabSz="109633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</a:t>
            </a:r>
            <a:r>
              <a:rPr lang="zh-CN" altLang="en-US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可能与接触的</a:t>
            </a:r>
            <a:r>
              <a:rPr lang="zh-CN" altLang="en-US" sz="3357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粗糙程度</a:t>
            </a:r>
            <a:r>
              <a:rPr lang="zh-CN" altLang="en-US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有关</a:t>
            </a:r>
            <a:r>
              <a:rPr lang="en-US" altLang="zh-CN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3357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09633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</p:txBody>
      </p:sp>
      <p:sp>
        <p:nvSpPr>
          <p:cNvPr id="6" name="Text Box 7" title="">
            <a:extLst>
              <a:ext uri="{FF2B5EF4-FFF2-40B4-BE49-F238E27FC236}">
                <a16:creationId xmlns:a16="http://schemas.microsoft.com/office/drawing/2014/main" id="{C11AA51E-8776-438D-A564-6EBA124AB459}"/>
              </a:ext>
            </a:extLst>
          </p:cNvPr>
          <p:cNvSpPr txBox="1"/>
          <p:nvPr/>
        </p:nvSpPr>
        <p:spPr>
          <a:xfrm>
            <a:off x="3700132" y="5257804"/>
            <a:ext cx="7698167" cy="60894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defTabSz="109633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3:</a:t>
            </a:r>
            <a:r>
              <a:rPr lang="zh-CN" altLang="en-US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可能与接触的</a:t>
            </a:r>
            <a:r>
              <a:rPr lang="zh-CN" altLang="en-US" sz="3357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面积大小</a:t>
            </a:r>
            <a:r>
              <a:rPr lang="zh-CN" altLang="en-US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有关</a:t>
            </a:r>
            <a:r>
              <a:rPr lang="en-US" altLang="zh-CN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7" name="文本框 6" title="">
            <a:extLst>
              <a:ext uri="{FF2B5EF4-FFF2-40B4-BE49-F238E27FC236}">
                <a16:creationId xmlns:a16="http://schemas.microsoft.com/office/drawing/2014/main" id="{FF17A674-8568-4AC1-AD67-8F6046428C8B}"/>
              </a:ext>
            </a:extLst>
          </p:cNvPr>
          <p:cNvSpPr txBox="1"/>
          <p:nvPr/>
        </p:nvSpPr>
        <p:spPr>
          <a:xfrm>
            <a:off x="2642494" y="435210"/>
            <a:ext cx="7770389" cy="682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2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83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实验：影响滑动摩擦力大小的因素</a:t>
            </a:r>
          </a:p>
        </p:txBody>
      </p:sp>
      <p:sp>
        <p:nvSpPr>
          <p:cNvPr id="8" name="Text Box 5" title="">
            <a:extLst>
              <a:ext uri="{FF2B5EF4-FFF2-40B4-BE49-F238E27FC236}">
                <a16:creationId xmlns:a16="http://schemas.microsoft.com/office/drawing/2014/main" id="{6F498F5F-5B7C-41EF-8C99-900803472E4A}"/>
              </a:ext>
            </a:extLst>
          </p:cNvPr>
          <p:cNvSpPr txBox="1"/>
          <p:nvPr/>
        </p:nvSpPr>
        <p:spPr>
          <a:xfrm>
            <a:off x="1074896" y="1260186"/>
            <a:ext cx="5359159" cy="776046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思考：如何测滑动摩擦力？</a:t>
            </a:r>
            <a:endParaRPr lang="en-US" altLang="zh-CN" sz="3357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 title="">
            <a:extLst>
              <a:ext uri="{FF2B5EF4-FFF2-40B4-BE49-F238E27FC236}">
                <a16:creationId xmlns:a16="http://schemas.microsoft.com/office/drawing/2014/main" id="{3E58D783-9B50-464A-ADC4-712E4306C7BC}"/>
              </a:ext>
            </a:extLst>
          </p:cNvPr>
          <p:cNvSpPr txBox="1"/>
          <p:nvPr/>
        </p:nvSpPr>
        <p:spPr>
          <a:xfrm>
            <a:off x="1103148" y="3173118"/>
            <a:ext cx="2675732" cy="59048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8222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3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〖实验原理〗</a:t>
            </a:r>
          </a:p>
        </p:txBody>
      </p:sp>
      <p:sp>
        <p:nvSpPr>
          <p:cNvPr id="10" name="文本框 9" title="">
            <a:extLst>
              <a:ext uri="{FF2B5EF4-FFF2-40B4-BE49-F238E27FC236}">
                <a16:creationId xmlns:a16="http://schemas.microsoft.com/office/drawing/2014/main" id="{9767B964-A317-4D62-BB14-94CF9B2FFB95}"/>
              </a:ext>
            </a:extLst>
          </p:cNvPr>
          <p:cNvSpPr txBox="1"/>
          <p:nvPr/>
        </p:nvSpPr>
        <p:spPr>
          <a:xfrm>
            <a:off x="3827009" y="3207574"/>
            <a:ext cx="1845377" cy="59048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8222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37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二力平衡</a:t>
            </a:r>
            <a:endParaRPr lang="zh-CN" altLang="en-US" sz="3237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 title="">
            <a:extLst>
              <a:ext uri="{FF2B5EF4-FFF2-40B4-BE49-F238E27FC236}">
                <a16:creationId xmlns:a16="http://schemas.microsoft.com/office/drawing/2014/main" id="{962ADEB9-7EE8-4C68-8BC8-68EF5415E0EB}"/>
              </a:ext>
            </a:extLst>
          </p:cNvPr>
          <p:cNvSpPr txBox="1"/>
          <p:nvPr/>
        </p:nvSpPr>
        <p:spPr>
          <a:xfrm>
            <a:off x="1050365" y="4275489"/>
            <a:ext cx="2675732" cy="59048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8222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3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〖实验猜测〗</a:t>
            </a:r>
          </a:p>
        </p:txBody>
      </p:sp>
      <p:sp>
        <p:nvSpPr>
          <p:cNvPr id="13" name="文本框 12" title="">
            <a:extLst>
              <a:ext uri="{FF2B5EF4-FFF2-40B4-BE49-F238E27FC236}">
                <a16:creationId xmlns:a16="http://schemas.microsoft.com/office/drawing/2014/main" id="{EEED99E6-6FE9-440D-B7D3-930D09EB0DE8}"/>
              </a:ext>
            </a:extLst>
          </p:cNvPr>
          <p:cNvSpPr txBox="1"/>
          <p:nvPr/>
        </p:nvSpPr>
        <p:spPr>
          <a:xfrm>
            <a:off x="2038130" y="2139825"/>
            <a:ext cx="6888569" cy="60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96366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357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用弹簧秤</a:t>
            </a:r>
            <a:r>
              <a:rPr lang="zh-CN" altLang="en-US" sz="3357" b="1" u="sng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匀速水平</a:t>
            </a:r>
            <a:r>
              <a:rPr lang="zh-CN" altLang="en-US" sz="3357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拉物体</a:t>
            </a:r>
            <a:r>
              <a:rPr lang="en-US" altLang="zh-CN" sz="3357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357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木块</a:t>
            </a:r>
            <a:r>
              <a:rPr lang="en-US" altLang="zh-CN" sz="3357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357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4151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 title=""/>
          <p:cNvSpPr txBox="1"/>
          <p:nvPr/>
        </p:nvSpPr>
        <p:spPr>
          <a:xfrm>
            <a:off x="2556156" y="320845"/>
            <a:ext cx="7252363" cy="60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2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实验：影响滑动摩擦力大小的因素</a:t>
            </a:r>
          </a:p>
        </p:txBody>
      </p:sp>
      <p:sp>
        <p:nvSpPr>
          <p:cNvPr id="4" name="文本框 3" title=""/>
          <p:cNvSpPr txBox="1"/>
          <p:nvPr/>
        </p:nvSpPr>
        <p:spPr>
          <a:xfrm>
            <a:off x="1016927" y="1250199"/>
            <a:ext cx="2396810" cy="53521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8222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〖实验原理〗</a:t>
            </a:r>
          </a:p>
        </p:txBody>
      </p:sp>
      <p:sp>
        <p:nvSpPr>
          <p:cNvPr id="3" name="文本框 2" title=""/>
          <p:cNvSpPr txBox="1"/>
          <p:nvPr/>
        </p:nvSpPr>
        <p:spPr>
          <a:xfrm>
            <a:off x="3409366" y="1306298"/>
            <a:ext cx="1659429" cy="53521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8222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78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二力平衡</a:t>
            </a:r>
            <a:endParaRPr lang="zh-CN" altLang="en-US" sz="2878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 title=""/>
          <p:cNvSpPr txBox="1"/>
          <p:nvPr/>
        </p:nvSpPr>
        <p:spPr>
          <a:xfrm>
            <a:off x="968503" y="2042607"/>
            <a:ext cx="2396810" cy="53521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8222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〖探究方法〗</a:t>
            </a:r>
          </a:p>
        </p:txBody>
      </p:sp>
      <p:sp>
        <p:nvSpPr>
          <p:cNvPr id="6" name="文本框 5" title=""/>
          <p:cNvSpPr txBox="1"/>
          <p:nvPr/>
        </p:nvSpPr>
        <p:spPr>
          <a:xfrm>
            <a:off x="3187566" y="2073145"/>
            <a:ext cx="3502882" cy="53521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8222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78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控制变量法、转换法</a:t>
            </a:r>
            <a:endParaRPr lang="zh-CN" altLang="en-US" sz="2878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 title=""/>
          <p:cNvSpPr txBox="1"/>
          <p:nvPr/>
        </p:nvSpPr>
        <p:spPr>
          <a:xfrm>
            <a:off x="982795" y="2922490"/>
            <a:ext cx="2396810" cy="53521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8222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〖设计实验〗</a:t>
            </a:r>
          </a:p>
        </p:txBody>
      </p:sp>
      <p:sp>
        <p:nvSpPr>
          <p:cNvPr id="8" name="文本框 7" title=""/>
          <p:cNvSpPr txBox="1"/>
          <p:nvPr/>
        </p:nvSpPr>
        <p:spPr>
          <a:xfrm>
            <a:off x="3333196" y="2905242"/>
            <a:ext cx="5346335" cy="53521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8222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78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用弹簧测力计</a:t>
            </a:r>
            <a:r>
              <a:rPr lang="zh-CN" altLang="en-US" sz="2878" b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水平匀速</a:t>
            </a:r>
            <a:r>
              <a:rPr lang="zh-CN" altLang="en-US" sz="2878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拉动木块</a:t>
            </a:r>
            <a:endParaRPr lang="zh-CN" altLang="en-US" sz="2878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 title=""/>
          <p:cNvSpPr txBox="1"/>
          <p:nvPr/>
        </p:nvSpPr>
        <p:spPr>
          <a:xfrm>
            <a:off x="982794" y="4030201"/>
            <a:ext cx="2396810" cy="53521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8222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〖实验结论〗</a:t>
            </a:r>
          </a:p>
        </p:txBody>
      </p:sp>
      <p:grpSp>
        <p:nvGrpSpPr>
          <p:cNvPr id="15" name="Group 9" title="">
            <a:extLst>
              <a:ext uri="{FF2B5EF4-FFF2-40B4-BE49-F238E27FC236}">
                <a16:creationId xmlns:a16="http://schemas.microsoft.com/office/drawing/2014/main" id="{C02BBC56-7119-457E-8E3A-2648C85FBE0F}"/>
              </a:ext>
            </a:extLst>
          </p:cNvPr>
          <p:cNvGrpSpPr/>
          <p:nvPr/>
        </p:nvGrpSpPr>
        <p:grpSpPr>
          <a:xfrm>
            <a:off x="3187566" y="3771834"/>
            <a:ext cx="6894153" cy="1094213"/>
            <a:chOff x="2574" y="2404"/>
            <a:chExt cx="2767" cy="970"/>
          </a:xfrm>
        </p:grpSpPr>
        <p:sp>
          <p:nvSpPr>
            <p:cNvPr id="16" name="AutoShape 10">
              <a:extLst>
                <a:ext uri="{FF2B5EF4-FFF2-40B4-BE49-F238E27FC236}">
                  <a16:creationId xmlns:a16="http://schemas.microsoft.com/office/drawing/2014/main" id="{1C641980-BEC6-4080-9E1F-B96F5BC0AB88}"/>
                </a:ext>
              </a:extLst>
            </p:cNvPr>
            <p:cNvSpPr/>
            <p:nvPr/>
          </p:nvSpPr>
          <p:spPr bwMode="auto">
            <a:xfrm>
              <a:off x="3125" y="2553"/>
              <a:ext cx="78" cy="679"/>
            </a:xfrm>
            <a:prstGeom prst="leftBrace">
              <a:avLst>
                <a:gd name="adj1" fmla="val 27015"/>
                <a:gd name="adj2" fmla="val 50000"/>
              </a:avLst>
            </a:prstGeom>
            <a:noFill/>
            <a:ln w="28575">
              <a:solidFill>
                <a:sysClr val="windowText" lastClr="000000"/>
              </a:solidFill>
              <a:round/>
            </a:ln>
            <a:effectLst/>
          </p:spPr>
          <p:txBody>
            <a:bodyPr wrap="none" anchor="ctr"/>
            <a:lstStyle/>
            <a:p>
              <a:pPr defTabSz="82225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878" b="1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8FBB7207-763A-43C9-9655-2F4DB76BD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8" y="2404"/>
              <a:ext cx="1995" cy="47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defTabSz="8222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78" b="1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物体接触面间的压力大小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FD4363B6-113C-42BB-A4B9-875263ED2F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8" y="2900"/>
              <a:ext cx="2113" cy="47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defTabSz="8222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78" b="1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接触面的粗糙程度</a:t>
              </a:r>
              <a:r>
                <a:rPr lang="zh-CN" altLang="en-US" sz="2878" b="1" ker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（不是面积）</a:t>
              </a:r>
            </a:p>
          </p:txBody>
        </p:sp>
        <p:sp>
          <p:nvSpPr>
            <p:cNvPr id="19" name="Text Box 11">
              <a:extLst>
                <a:ext uri="{FF2B5EF4-FFF2-40B4-BE49-F238E27FC236}">
                  <a16:creationId xmlns:a16="http://schemas.microsoft.com/office/drawing/2014/main" id="{C37A92C6-D453-40A2-B22F-559ADA8AE6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4" y="2629"/>
              <a:ext cx="629" cy="47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defTabSz="8222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78" b="1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两因素</a:t>
              </a:r>
            </a:p>
          </p:txBody>
        </p:sp>
      </p:grpSp>
      <p:sp>
        <p:nvSpPr>
          <p:cNvPr id="20" name="文本框 19" title="">
            <a:extLst>
              <a:ext uri="{FF2B5EF4-FFF2-40B4-BE49-F238E27FC236}">
                <a16:creationId xmlns:a16="http://schemas.microsoft.com/office/drawing/2014/main" id="{A7FD518F-FA23-4D8B-AD40-7BE639A6DD45}"/>
              </a:ext>
            </a:extLst>
          </p:cNvPr>
          <p:cNvSpPr txBox="1"/>
          <p:nvPr/>
        </p:nvSpPr>
        <p:spPr>
          <a:xfrm>
            <a:off x="1354659" y="5034478"/>
            <a:ext cx="9583479" cy="13244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2254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3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endParaRPr lang="en-US" altLang="zh-CN" sz="3237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22254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3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3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滑动摩擦力大小与</a:t>
            </a:r>
            <a:r>
              <a:rPr lang="zh-CN" altLang="en-US" sz="3237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物重、速度、接触面积</a:t>
            </a:r>
            <a:r>
              <a:rPr lang="zh-CN" altLang="en-US" sz="3237" b="1">
                <a:solidFill>
                  <a:srgbClr val="00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</a:t>
            </a:r>
            <a:r>
              <a:rPr lang="zh-CN" altLang="en-US" sz="3237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无关</a:t>
            </a:r>
            <a:r>
              <a:rPr lang="zh-CN" altLang="en-US" sz="323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10" name="图片 9" title="">
            <a:extLst>
              <a:ext uri="{FF2B5EF4-FFF2-40B4-BE49-F238E27FC236}">
                <a16:creationId xmlns:a16="http://schemas.microsoft.com/office/drawing/2014/main" id="{F8B2DD4B-4F80-4D00-9767-74C62FCF0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591" y="1217629"/>
            <a:ext cx="3861940" cy="117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43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" name="文本框 12" title=""/>
          <p:cNvSpPr txBox="1"/>
          <p:nvPr/>
        </p:nvSpPr>
        <p:spPr>
          <a:xfrm>
            <a:off x="1002079" y="838870"/>
            <a:ext cx="3137397" cy="68281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8222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837" b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〖实验改进〗</a:t>
            </a:r>
          </a:p>
        </p:txBody>
      </p:sp>
      <p:sp>
        <p:nvSpPr>
          <p:cNvPr id="14" name="文本框 13" title=""/>
          <p:cNvSpPr txBox="1"/>
          <p:nvPr/>
        </p:nvSpPr>
        <p:spPr>
          <a:xfrm>
            <a:off x="1606902" y="3515407"/>
            <a:ext cx="9453973" cy="2246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225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37" b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r>
              <a:rPr lang="en-US" altLang="zh-CN" sz="3237" b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defTabSz="82225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37" b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3237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37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3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不需水平匀速拉木板！</a:t>
            </a:r>
            <a:endParaRPr lang="en-US" altLang="zh-CN" sz="3237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2225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37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2</a:t>
            </a:r>
            <a:r>
              <a:rPr lang="zh-CN" altLang="en-US" sz="3237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3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弹簧测力计处于静止状态，方便读数！</a:t>
            </a:r>
          </a:p>
        </p:txBody>
      </p:sp>
      <p:pic>
        <p:nvPicPr>
          <p:cNvPr id="4" name="图片 3" title="">
            <a:extLst>
              <a:ext uri="{FF2B5EF4-FFF2-40B4-BE49-F238E27FC236}">
                <a16:creationId xmlns:a16="http://schemas.microsoft.com/office/drawing/2014/main" id="{3E4439A0-5815-4AC1-8F26-20546D1A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95" y="1912302"/>
            <a:ext cx="3826116" cy="1160495"/>
          </a:xfrm>
          <a:prstGeom prst="rect">
            <a:avLst/>
          </a:prstGeom>
        </p:spPr>
      </p:pic>
      <p:pic>
        <p:nvPicPr>
          <p:cNvPr id="5" name="图片 4" title="">
            <a:extLst>
              <a:ext uri="{FF2B5EF4-FFF2-40B4-BE49-F238E27FC236}">
                <a16:creationId xmlns:a16="http://schemas.microsoft.com/office/drawing/2014/main" id="{C0C24F2F-9813-4CCF-8AB3-EFD4E3961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55" y="2200795"/>
            <a:ext cx="4240318" cy="1010892"/>
          </a:xfrm>
          <a:prstGeom prst="rect">
            <a:avLst/>
          </a:prstGeom>
        </p:spPr>
      </p:pic>
      <p:grpSp>
        <p:nvGrpSpPr>
          <p:cNvPr id="21" name="组合 20" title="">
            <a:extLst>
              <a:ext uri="{FF2B5EF4-FFF2-40B4-BE49-F238E27FC236}">
                <a16:creationId xmlns:a16="http://schemas.microsoft.com/office/drawing/2014/main" id="{42373266-EE68-474F-AC1F-B089940B3F42}"/>
              </a:ext>
            </a:extLst>
          </p:cNvPr>
          <p:cNvGrpSpPr/>
          <p:nvPr/>
        </p:nvGrpSpPr>
        <p:grpSpPr>
          <a:xfrm>
            <a:off x="8529940" y="2232389"/>
            <a:ext cx="2295518" cy="609092"/>
            <a:chExt cx="1206" cy="320"/>
          </a:xfrm>
        </p:grpSpPr>
        <p:sp>
          <p:nvSpPr>
            <p:cNvPr id="22" name="直接连接符 21">
              <a:extLst>
                <a:ext uri="{FF2B5EF4-FFF2-40B4-BE49-F238E27FC236}">
                  <a16:creationId xmlns:a16="http://schemas.microsoft.com/office/drawing/2014/main" id="{7A89E97A-DF79-4478-8459-7F3B0EB797CE}"/>
                </a:ext>
              </a:extLst>
            </p:cNvPr>
            <p:cNvSpPr/>
            <p:nvPr/>
          </p:nvSpPr>
          <p:spPr>
            <a:xfrm>
              <a:off x="0" y="201"/>
              <a:ext cx="998" cy="0"/>
            </a:xfrm>
            <a:prstGeom prst="line">
              <a:avLst/>
            </a:prstGeom>
            <a:ln w="57150" cap="flat" cmpd="sng">
              <a:solidFill>
                <a:srgbClr val="0000CC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/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A14E35E-F3A0-44DC-928D-E262502041F7}"/>
                </a:ext>
              </a:extLst>
            </p:cNvPr>
            <p:cNvSpPr txBox="1"/>
            <p:nvPr/>
          </p:nvSpPr>
          <p:spPr>
            <a:xfrm>
              <a:off x="1031" y="0"/>
              <a:ext cx="175" cy="3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defTabSz="109633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357" i="1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</a:p>
          </p:txBody>
        </p:sp>
      </p:grpSp>
      <p:grpSp>
        <p:nvGrpSpPr>
          <p:cNvPr id="24" name="组合 23" title="">
            <a:extLst>
              <a:ext uri="{FF2B5EF4-FFF2-40B4-BE49-F238E27FC236}">
                <a16:creationId xmlns:a16="http://schemas.microsoft.com/office/drawing/2014/main" id="{944389EE-0A6A-4A7A-9566-2598AF1C7CFF}"/>
              </a:ext>
            </a:extLst>
          </p:cNvPr>
          <p:cNvGrpSpPr/>
          <p:nvPr/>
        </p:nvGrpSpPr>
        <p:grpSpPr>
          <a:xfrm>
            <a:off x="6333890" y="1902770"/>
            <a:ext cx="2158471" cy="689036"/>
            <a:chExt cx="1134" cy="362"/>
          </a:xfrm>
        </p:grpSpPr>
        <p:sp>
          <p:nvSpPr>
            <p:cNvPr id="37" name="直接连接符 36">
              <a:extLst>
                <a:ext uri="{FF2B5EF4-FFF2-40B4-BE49-F238E27FC236}">
                  <a16:creationId xmlns:a16="http://schemas.microsoft.com/office/drawing/2014/main" id="{CD74D818-BDCD-4ADF-88D2-4878569F5ECC}"/>
                </a:ext>
              </a:extLst>
            </p:cNvPr>
            <p:cNvSpPr/>
            <p:nvPr/>
          </p:nvSpPr>
          <p:spPr>
            <a:xfrm flipH="1">
              <a:off x="136" y="362"/>
              <a:ext cx="998" cy="0"/>
            </a:xfrm>
            <a:prstGeom prst="line">
              <a:avLst/>
            </a:prstGeom>
            <a:ln w="57150" cap="flat" cmpd="sng">
              <a:solidFill>
                <a:srgbClr val="0000CC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/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0B019D2-8028-4C88-B3C8-88F9432EE3D8}"/>
                </a:ext>
              </a:extLst>
            </p:cNvPr>
            <p:cNvSpPr txBox="1"/>
            <p:nvPr/>
          </p:nvSpPr>
          <p:spPr>
            <a:xfrm>
              <a:off x="0" y="0"/>
              <a:ext cx="217" cy="3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defTabSz="109633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357" i="1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</a:p>
          </p:txBody>
        </p:sp>
      </p:grpSp>
      <p:sp>
        <p:nvSpPr>
          <p:cNvPr id="39" name="椭圆 38" title="">
            <a:extLst>
              <a:ext uri="{FF2B5EF4-FFF2-40B4-BE49-F238E27FC236}">
                <a16:creationId xmlns:a16="http://schemas.microsoft.com/office/drawing/2014/main" id="{A2D45591-7539-4690-A5E0-590C3894713D}"/>
              </a:ext>
            </a:extLst>
          </p:cNvPr>
          <p:cNvSpPr/>
          <p:nvPr/>
        </p:nvSpPr>
        <p:spPr>
          <a:xfrm>
            <a:off x="8468567" y="2521416"/>
            <a:ext cx="173211" cy="173210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defTabSz="1096339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58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箭头: 下 1" title="">
            <a:extLst>
              <a:ext uri="{FF2B5EF4-FFF2-40B4-BE49-F238E27FC236}">
                <a16:creationId xmlns:a16="http://schemas.microsoft.com/office/drawing/2014/main" id="{87817424-F075-4D63-87A5-AA87CA8E6E2F}"/>
              </a:ext>
            </a:extLst>
          </p:cNvPr>
          <p:cNvSpPr/>
          <p:nvPr/>
        </p:nvSpPr>
        <p:spPr>
          <a:xfrm rot="16200000">
            <a:off x="5289713" y="2276872"/>
            <a:ext cx="537415" cy="62987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6339" fontAlgn="base">
              <a:spcBef>
                <a:spcPct val="0"/>
              </a:spcBef>
              <a:spcAft>
                <a:spcPct val="0"/>
              </a:spcAft>
            </a:pPr>
            <a:endParaRPr lang="zh-CN" altLang="en-US" sz="2158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39697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" name="文本框 12" title="">
            <a:extLst>
              <a:ext uri="{FF2B5EF4-FFF2-40B4-BE49-F238E27FC236}">
                <a16:creationId xmlns:a16="http://schemas.microsoft.com/office/drawing/2014/main" id="{DEAAD422-A3E4-4E40-A34D-ADDFC0C44FCF}"/>
              </a:ext>
            </a:extLst>
          </p:cNvPr>
          <p:cNvSpPr txBox="1"/>
          <p:nvPr/>
        </p:nvSpPr>
        <p:spPr>
          <a:xfrm>
            <a:off x="1088416" y="1250602"/>
            <a:ext cx="10351526" cy="6783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78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下列现象中属于滑动摩擦的是（　　）</a:t>
            </a:r>
          </a:p>
        </p:txBody>
      </p:sp>
      <p:grpSp>
        <p:nvGrpSpPr>
          <p:cNvPr id="18" name="组合 17" title="">
            <a:extLst>
              <a:ext uri="{FF2B5EF4-FFF2-40B4-BE49-F238E27FC236}">
                <a16:creationId xmlns:a16="http://schemas.microsoft.com/office/drawing/2014/main" id="{45E3EF6C-FF11-4BFA-ACC7-B8D32A0E00B1}"/>
              </a:ext>
            </a:extLst>
          </p:cNvPr>
          <p:cNvGrpSpPr/>
          <p:nvPr/>
        </p:nvGrpSpPr>
        <p:grpSpPr>
          <a:xfrm>
            <a:off x="1186811" y="2254603"/>
            <a:ext cx="5334888" cy="1643789"/>
            <a:chOff x="1017" y="4548"/>
            <a:chExt cx="7007" cy="2159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8E84E0E-DB23-453D-ACDB-150966834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" y="4548"/>
              <a:ext cx="3236" cy="2159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BC00F64-C48A-4FC3-8645-D97D4E478D7B}"/>
                </a:ext>
              </a:extLst>
            </p:cNvPr>
            <p:cNvSpPr txBox="1"/>
            <p:nvPr/>
          </p:nvSpPr>
          <p:spPr>
            <a:xfrm>
              <a:off x="4402" y="4951"/>
              <a:ext cx="3622" cy="13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1096339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158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A．行进中的火车车轮跟铁轨之间的摩擦</a:t>
              </a:r>
              <a:endParaRPr lang="zh-CN" altLang="en-US" sz="2158" kern="0">
                <a:solidFill>
                  <a:prstClr val="black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组合 20" title="">
            <a:extLst>
              <a:ext uri="{FF2B5EF4-FFF2-40B4-BE49-F238E27FC236}">
                <a16:creationId xmlns:a16="http://schemas.microsoft.com/office/drawing/2014/main" id="{098AAA6A-319A-45A1-A4CE-D0FF9928007C}"/>
              </a:ext>
            </a:extLst>
          </p:cNvPr>
          <p:cNvGrpSpPr/>
          <p:nvPr/>
        </p:nvGrpSpPr>
        <p:grpSpPr>
          <a:xfrm>
            <a:off x="6664806" y="2328456"/>
            <a:ext cx="4554489" cy="1569936"/>
            <a:chOff x="7329" y="5544"/>
            <a:chExt cx="5982" cy="2062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B613E5B-92D1-4A07-91FA-6D3747552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9" y="5544"/>
              <a:ext cx="2946" cy="2062"/>
            </a:xfrm>
            <a:prstGeom prst="rect">
              <a:avLst/>
            </a:prstGeom>
            <a:ln w="25400">
              <a:solidFill>
                <a:srgbClr val="4F81BD"/>
              </a:solidFill>
            </a:ln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698D142-8D09-4926-9477-A6DC3B671C58}"/>
                </a:ext>
              </a:extLst>
            </p:cNvPr>
            <p:cNvSpPr txBox="1"/>
            <p:nvPr/>
          </p:nvSpPr>
          <p:spPr>
            <a:xfrm>
              <a:off x="10470" y="5629"/>
              <a:ext cx="2841" cy="14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109633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158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B．使用筷子夹菜时，手和筷子之间的摩擦</a:t>
              </a:r>
            </a:p>
          </p:txBody>
        </p:sp>
      </p:grpSp>
      <p:grpSp>
        <p:nvGrpSpPr>
          <p:cNvPr id="27" name="组合 26" title="">
            <a:extLst>
              <a:ext uri="{FF2B5EF4-FFF2-40B4-BE49-F238E27FC236}">
                <a16:creationId xmlns:a16="http://schemas.microsoft.com/office/drawing/2014/main" id="{C56E2E32-FB4C-4E3E-AD34-9914C400EA61}"/>
              </a:ext>
            </a:extLst>
          </p:cNvPr>
          <p:cNvGrpSpPr/>
          <p:nvPr/>
        </p:nvGrpSpPr>
        <p:grpSpPr>
          <a:xfrm>
            <a:off x="1186468" y="4465181"/>
            <a:ext cx="5251899" cy="1631606"/>
            <a:chOff x="8651" y="-12"/>
            <a:chExt cx="6898" cy="2143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1C56D6E8-4927-4A89-9E45-64AD9AE21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08" b="12636"/>
            <a:stretch>
              <a:fillRect/>
            </a:stretch>
          </p:blipFill>
          <p:spPr>
            <a:xfrm>
              <a:off x="8651" y="-12"/>
              <a:ext cx="3236" cy="2039"/>
            </a:xfrm>
            <a:prstGeom prst="rect">
              <a:avLst/>
            </a:prstGeom>
            <a:ln w="28575" cmpd="sng">
              <a:solidFill>
                <a:srgbClr val="4F81BD">
                  <a:shade val="50000"/>
                </a:srgbClr>
              </a:solidFill>
              <a:prstDash val="solid"/>
            </a:ln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395D89C-03F9-4468-BCC2-FBDC61623A24}"/>
                </a:ext>
              </a:extLst>
            </p:cNvPr>
            <p:cNvSpPr txBox="1"/>
            <p:nvPr/>
          </p:nvSpPr>
          <p:spPr>
            <a:xfrm>
              <a:off x="12145" y="117"/>
              <a:ext cx="3404" cy="20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1096339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158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C．用橡皮擦去纸上的字迹时，橡皮与纸张之间的摩擦</a:t>
              </a:r>
              <a:endParaRPr lang="zh-CN" altLang="en-US" sz="2158" kern="0">
                <a:solidFill>
                  <a:prstClr val="black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0" name="组合 29" title="">
            <a:extLst>
              <a:ext uri="{FF2B5EF4-FFF2-40B4-BE49-F238E27FC236}">
                <a16:creationId xmlns:a16="http://schemas.microsoft.com/office/drawing/2014/main" id="{720E81E1-7BA2-4917-BF7B-35D0419FF5A4}"/>
              </a:ext>
            </a:extLst>
          </p:cNvPr>
          <p:cNvGrpSpPr/>
          <p:nvPr/>
        </p:nvGrpSpPr>
        <p:grpSpPr>
          <a:xfrm>
            <a:off x="6681624" y="4378766"/>
            <a:ext cx="4602455" cy="1604197"/>
            <a:chOff x="3632" y="440"/>
            <a:chExt cx="6045" cy="2107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05679A5-EB98-456D-989E-262525D8ED76}"/>
                </a:ext>
              </a:extLst>
            </p:cNvPr>
            <p:cNvSpPr txBox="1"/>
            <p:nvPr/>
          </p:nvSpPr>
          <p:spPr>
            <a:xfrm>
              <a:off x="6731" y="682"/>
              <a:ext cx="2946" cy="14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109633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158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D．在地上滚动油桶时，油桶与地面之间的摩擦</a:t>
              </a:r>
              <a:endParaRPr lang="zh-CN" altLang="en-US" sz="2158" kern="0">
                <a:solidFill>
                  <a:prstClr val="black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2557FB20-A143-479F-A9AD-7E9420131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8472" t="3210" r="11611" b="3352"/>
            <a:stretch>
              <a:fillRect/>
            </a:stretch>
          </p:blipFill>
          <p:spPr>
            <a:xfrm>
              <a:off x="3632" y="440"/>
              <a:ext cx="3082" cy="2107"/>
            </a:xfrm>
            <a:prstGeom prst="rect">
              <a:avLst/>
            </a:prstGeom>
          </p:spPr>
        </p:pic>
      </p:grpSp>
      <p:sp>
        <p:nvSpPr>
          <p:cNvPr id="33" name="文本框 32" title="">
            <a:extLst>
              <a:ext uri="{FF2B5EF4-FFF2-40B4-BE49-F238E27FC236}">
                <a16:creationId xmlns:a16="http://schemas.microsoft.com/office/drawing/2014/main" id="{68FAE205-1D21-4830-9BB0-A6731F01BFD1}"/>
              </a:ext>
            </a:extLst>
          </p:cNvPr>
          <p:cNvSpPr txBox="1"/>
          <p:nvPr/>
        </p:nvSpPr>
        <p:spPr>
          <a:xfrm>
            <a:off x="6401622" y="1320238"/>
            <a:ext cx="977593" cy="6828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09633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837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</p:txBody>
      </p:sp>
      <p:sp>
        <p:nvSpPr>
          <p:cNvPr id="17" name="Text Box 20" title="">
            <a:extLst>
              <a:ext uri="{FF2B5EF4-FFF2-40B4-BE49-F238E27FC236}">
                <a16:creationId xmlns:a16="http://schemas.microsoft.com/office/drawing/2014/main" id="{6EB8E45C-68D0-4E06-8DE6-971A52B66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6689" y="493520"/>
            <a:ext cx="1851789" cy="590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096366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37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考点对接</a:t>
            </a:r>
          </a:p>
        </p:txBody>
      </p:sp>
    </p:spTree>
    <p:extLst>
      <p:ext uri="{BB962C8B-B14F-4D97-AF65-F5344CB8AC3E}">
        <p14:creationId xmlns:p14="http://schemas.microsoft.com/office/powerpoint/2010/main" val="10348352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44387" name="Rectangle 3" title=""/>
          <p:cNvSpPr>
            <a:spLocks noGrp="1" noChangeArrowheads="1"/>
          </p:cNvSpPr>
          <p:nvPr>
            <p:ph idx="4294967295"/>
          </p:nvPr>
        </p:nvSpPr>
        <p:spPr>
          <a:xfrm>
            <a:off x="1088417" y="1356897"/>
            <a:ext cx="10166257" cy="4144207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357" b="1">
                <a:latin typeface="微软雅黑" panose="020b0503020204020204" pitchFamily="34" charset="-122"/>
                <a:ea typeface="微软雅黑" panose="020b0503020204020204" pitchFamily="34" charset="-122"/>
              </a:rPr>
              <a:t>    放在地面上的木箱重</a:t>
            </a:r>
            <a:r>
              <a:rPr lang="en-US" altLang="zh-CN" sz="3357" b="1">
                <a:latin typeface="微软雅黑" panose="020b0503020204020204" pitchFamily="34" charset="-122"/>
                <a:ea typeface="微软雅黑" panose="020b0503020204020204" pitchFamily="34" charset="-122"/>
              </a:rPr>
              <a:t>100N</a:t>
            </a:r>
            <a:r>
              <a:rPr lang="zh-CN" altLang="en-US" sz="3357" b="1">
                <a:latin typeface="微软雅黑" panose="020b0503020204020204" pitchFamily="34" charset="-122"/>
                <a:ea typeface="微软雅黑" panose="020b0503020204020204" pitchFamily="34" charset="-122"/>
              </a:rPr>
              <a:t>，当用</a:t>
            </a:r>
            <a:r>
              <a:rPr lang="en-US" altLang="zh-CN" sz="3357" b="1">
                <a:latin typeface="微软雅黑" panose="020b0503020204020204" pitchFamily="34" charset="-122"/>
                <a:ea typeface="微软雅黑" panose="020b0503020204020204" pitchFamily="34" charset="-122"/>
              </a:rPr>
              <a:t>10N</a:t>
            </a:r>
            <a:r>
              <a:rPr lang="zh-CN" altLang="en-US" sz="3357" b="1">
                <a:latin typeface="微软雅黑" panose="020b0503020204020204" pitchFamily="34" charset="-122"/>
                <a:ea typeface="微软雅黑" panose="020b0503020204020204" pitchFamily="34" charset="-122"/>
              </a:rPr>
              <a:t>的水平力推它时，木箱没有动，地面对木箱的摩擦力是</a:t>
            </a:r>
            <a:r>
              <a:rPr lang="zh-CN" altLang="en-US" sz="3357" b="1" u="sng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3357" b="1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3357" b="1">
                <a:latin typeface="微软雅黑" panose="020b0503020204020204" pitchFamily="34" charset="-122"/>
                <a:ea typeface="微软雅黑" panose="020b0503020204020204" pitchFamily="34" charset="-122"/>
              </a:rPr>
              <a:t>；当木箱受到</a:t>
            </a:r>
            <a:r>
              <a:rPr lang="en-US" altLang="zh-CN" sz="3357" b="1">
                <a:latin typeface="微软雅黑" panose="020b0503020204020204" pitchFamily="34" charset="-122"/>
                <a:ea typeface="微软雅黑" panose="020b0503020204020204" pitchFamily="34" charset="-122"/>
              </a:rPr>
              <a:t>20N</a:t>
            </a:r>
            <a:r>
              <a:rPr lang="zh-CN" altLang="en-US" sz="3357" b="1">
                <a:latin typeface="微软雅黑" panose="020b0503020204020204" pitchFamily="34" charset="-122"/>
                <a:ea typeface="微软雅黑" panose="020b0503020204020204" pitchFamily="34" charset="-122"/>
              </a:rPr>
              <a:t>水平推力时，木箱恰好作匀速直线运动，它受到的摩擦力是</a:t>
            </a:r>
            <a:r>
              <a:rPr lang="zh-CN" altLang="en-US" sz="3357" b="1" u="sng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sz="3357" b="1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3357" b="1">
                <a:latin typeface="微软雅黑" panose="020b0503020204020204" pitchFamily="34" charset="-122"/>
                <a:ea typeface="微软雅黑" panose="020b0503020204020204" pitchFamily="34" charset="-122"/>
              </a:rPr>
              <a:t>；如果作用在木箱上的水平推力为</a:t>
            </a:r>
            <a:r>
              <a:rPr lang="en-US" altLang="zh-CN" sz="3357" b="1">
                <a:latin typeface="微软雅黑" panose="020b0503020204020204" pitchFamily="34" charset="-122"/>
                <a:ea typeface="微软雅黑" panose="020b0503020204020204" pitchFamily="34" charset="-122"/>
              </a:rPr>
              <a:t>30N</a:t>
            </a:r>
            <a:r>
              <a:rPr lang="zh-CN" altLang="en-US" sz="3357" b="1">
                <a:latin typeface="微软雅黑" panose="020b0503020204020204" pitchFamily="34" charset="-122"/>
                <a:ea typeface="微软雅黑" panose="020b0503020204020204" pitchFamily="34" charset="-122"/>
              </a:rPr>
              <a:t>，木箱受到的摩擦力是</a:t>
            </a:r>
            <a:r>
              <a:rPr lang="zh-CN" altLang="en-US" sz="3357" b="1" u="sng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3357" b="1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3357" b="1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3" name="TextBox 2" title=""/>
          <p:cNvSpPr txBox="1"/>
          <p:nvPr/>
        </p:nvSpPr>
        <p:spPr>
          <a:xfrm>
            <a:off x="8634560" y="2208582"/>
            <a:ext cx="734696" cy="682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63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837">
                <a:solidFill>
                  <a:srgbClr val="FF0000"/>
                </a:solidFill>
                <a:latin typeface="Showcard Gothic" panose="04020904020102020604" pitchFamily="82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altLang="en-US" sz="3837">
              <a:solidFill>
                <a:srgbClr val="FF0000"/>
              </a:solidFill>
              <a:latin typeface="Showcard Gothic" panose="04020904020102020604" pitchFamily="82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 title=""/>
          <p:cNvSpPr txBox="1"/>
          <p:nvPr/>
        </p:nvSpPr>
        <p:spPr>
          <a:xfrm>
            <a:off x="4188537" y="3688013"/>
            <a:ext cx="1887070" cy="682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63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837">
                <a:solidFill>
                  <a:srgbClr val="FF0000"/>
                </a:solidFill>
                <a:latin typeface="Showcard Gothic" panose="04020904020102020604" pitchFamily="82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endParaRPr lang="zh-CN" altLang="en-US" sz="3837">
              <a:solidFill>
                <a:srgbClr val="FF0000"/>
              </a:solidFill>
              <a:latin typeface="Showcard Gothic" panose="04020904020102020604" pitchFamily="82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 title=""/>
          <p:cNvSpPr txBox="1"/>
          <p:nvPr/>
        </p:nvSpPr>
        <p:spPr>
          <a:xfrm>
            <a:off x="7080482" y="4395638"/>
            <a:ext cx="759349" cy="682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63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837">
                <a:solidFill>
                  <a:srgbClr val="FF0000"/>
                </a:solidFill>
                <a:latin typeface="Showcard Gothic" panose="04020904020102020604" pitchFamily="82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endParaRPr lang="zh-CN" altLang="en-US" sz="3837">
              <a:solidFill>
                <a:srgbClr val="FF0000"/>
              </a:solidFill>
              <a:latin typeface="Showcard Gothic" panose="04020904020102020604" pitchFamily="82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 Box 20" title="">
            <a:extLst>
              <a:ext uri="{FF2B5EF4-FFF2-40B4-BE49-F238E27FC236}">
                <a16:creationId xmlns:a16="http://schemas.microsoft.com/office/drawing/2014/main" id="{2DC472F5-47DE-4672-9349-816DA1115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6689" y="493520"/>
            <a:ext cx="1851789" cy="590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096366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37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考点对接</a:t>
            </a:r>
          </a:p>
        </p:txBody>
      </p:sp>
    </p:spTree>
    <p:extLst>
      <p:ext uri="{BB962C8B-B14F-4D97-AF65-F5344CB8AC3E}">
        <p14:creationId xmlns:p14="http://schemas.microsoft.com/office/powerpoint/2010/main" val="25810574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 Box 3" title="">
            <a:extLst>
              <a:ext uri="{FF2B5EF4-FFF2-40B4-BE49-F238E27FC236}">
                <a16:creationId xmlns:a16="http://schemas.microsoft.com/office/drawing/2014/main" id="{9341B44A-087D-4F33-AA30-7160B8CB2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754" y="838871"/>
            <a:ext cx="3891469" cy="608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3357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357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）滚动摩擦力</a:t>
            </a:r>
          </a:p>
        </p:txBody>
      </p:sp>
      <p:sp>
        <p:nvSpPr>
          <p:cNvPr id="3" name="Text Box 3" title="">
            <a:extLst>
              <a:ext uri="{FF2B5EF4-FFF2-40B4-BE49-F238E27FC236}">
                <a16:creationId xmlns:a16="http://schemas.microsoft.com/office/drawing/2014/main" id="{DF8D2DAF-FF2E-4310-9B97-E4822D6D0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3227" y="1889743"/>
            <a:ext cx="5870960" cy="608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两物体间</a:t>
            </a:r>
            <a:r>
              <a:rPr lang="zh-CN" altLang="en-US" sz="3357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发生相对滚动</a:t>
            </a:r>
            <a:r>
              <a:rPr lang="zh-CN" altLang="en-US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pic>
        <p:nvPicPr>
          <p:cNvPr id="4" name="图片 3" title="">
            <a:extLst>
              <a:ext uri="{FF2B5EF4-FFF2-40B4-BE49-F238E27FC236}">
                <a16:creationId xmlns:a16="http://schemas.microsoft.com/office/drawing/2014/main" id="{715C1783-B89A-4F48-8622-6B901010F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429" y="2306611"/>
            <a:ext cx="3113950" cy="3113950"/>
          </a:xfrm>
          <a:prstGeom prst="rect">
            <a:avLst/>
          </a:prstGeom>
        </p:spPr>
      </p:pic>
      <p:pic>
        <p:nvPicPr>
          <p:cNvPr id="5" name="图片 4" title="">
            <a:extLst>
              <a:ext uri="{FF2B5EF4-FFF2-40B4-BE49-F238E27FC236}">
                <a16:creationId xmlns:a16="http://schemas.microsoft.com/office/drawing/2014/main" id="{2A67C18D-6496-4786-8E3D-878BBB539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77" y="3129129"/>
            <a:ext cx="3113951" cy="2085235"/>
          </a:xfrm>
          <a:prstGeom prst="rect">
            <a:avLst/>
          </a:prstGeom>
        </p:spPr>
      </p:pic>
      <p:pic>
        <p:nvPicPr>
          <p:cNvPr id="6" name="图片 5" title="">
            <a:extLst>
              <a:ext uri="{FF2B5EF4-FFF2-40B4-BE49-F238E27FC236}">
                <a16:creationId xmlns:a16="http://schemas.microsoft.com/office/drawing/2014/main" id="{0F2B9063-96D4-4767-8D1E-7DE97209E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068" t="29841" r="22102" b="21470"/>
          <a:stretch>
            <a:fillRect/>
          </a:stretch>
        </p:blipFill>
        <p:spPr>
          <a:xfrm>
            <a:off x="4800935" y="3162650"/>
            <a:ext cx="3245175" cy="20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87213"/>
      </p:ext>
    </p:extLst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4" title="">
            <a:extLst>
              <a:ext uri="{FF2B5EF4-FFF2-40B4-BE49-F238E27FC236}">
                <a16:creationId xmlns:a16="http://schemas.microsoft.com/office/drawing/2014/main" id="{B8B87E50-447D-423A-AC70-610D6EF57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4" t="22001" r="39605" b="45535"/>
          <a:stretch>
            <a:fillRect/>
          </a:stretch>
        </p:blipFill>
        <p:spPr bwMode="auto">
          <a:xfrm>
            <a:off x="1520104" y="2420885"/>
            <a:ext cx="4517543" cy="1435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 title="">
            <a:extLst>
              <a:ext uri="{FF2B5EF4-FFF2-40B4-BE49-F238E27FC236}">
                <a16:creationId xmlns:a16="http://schemas.microsoft.com/office/drawing/2014/main" id="{C7C775BF-DC00-47EF-9DA4-62455513DC69}"/>
              </a:ext>
            </a:extLst>
          </p:cNvPr>
          <p:cNvSpPr/>
          <p:nvPr/>
        </p:nvSpPr>
        <p:spPr>
          <a:xfrm>
            <a:off x="6441351" y="2813597"/>
            <a:ext cx="4144207" cy="64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9633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597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静摩擦力，变大了！</a:t>
            </a:r>
            <a:endParaRPr lang="zh-CN" altLang="en-US" sz="3597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 title="">
            <a:extLst>
              <a:ext uri="{FF2B5EF4-FFF2-40B4-BE49-F238E27FC236}">
                <a16:creationId xmlns:a16="http://schemas.microsoft.com/office/drawing/2014/main" id="{47802265-4807-46E1-AA32-3AE989F1F5E8}"/>
              </a:ext>
            </a:extLst>
          </p:cNvPr>
          <p:cNvGrpSpPr/>
          <p:nvPr/>
        </p:nvGrpSpPr>
        <p:grpSpPr>
          <a:xfrm>
            <a:off x="1174754" y="3864486"/>
            <a:ext cx="9270507" cy="1424572"/>
            <a:chOff x="731404" y="4437112"/>
            <a:chExt cx="10309146" cy="15841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D585B08-E2D3-4AE4-8BFF-41BF939DE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4" t="71223" r="2932" b="4745"/>
            <a:stretch>
              <a:fillRect/>
            </a:stretch>
          </p:blipFill>
          <p:spPr bwMode="auto">
            <a:xfrm>
              <a:off x="1343472" y="4653137"/>
              <a:ext cx="9697078" cy="1368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3F7E880-5180-4E0F-9130-DE83BC0CAE9A}"/>
                </a:ext>
              </a:extLst>
            </p:cNvPr>
            <p:cNvSpPr/>
            <p:nvPr/>
          </p:nvSpPr>
          <p:spPr>
            <a:xfrm>
              <a:off x="731404" y="4437112"/>
              <a:ext cx="1224136" cy="7182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defTabSz="1096339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597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3597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Text Box 4" title="">
            <a:extLst>
              <a:ext uri="{FF2B5EF4-FFF2-40B4-BE49-F238E27FC236}">
                <a16:creationId xmlns:a16="http://schemas.microsoft.com/office/drawing/2014/main" id="{6DC5CF66-842F-48BB-9680-7B78D9054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443" y="1033320"/>
            <a:ext cx="9863267" cy="740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936" tIns="40469" rIns="80936" bIns="40469">
            <a:spAutoFit/>
          </a:bodyPr>
          <a:lstStyle>
            <a:lvl1pPr defTabSz="508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32155" indent="-478155" defTabSz="508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5855" indent="-617855" defTabSz="508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574800" indent="-812800" defTabSz="508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25650" indent="-1009650" defTabSz="508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482850" indent="-1009650" defTabSz="508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40050" indent="-1009650" defTabSz="508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397250" indent="-1009650" defTabSz="508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54450" indent="-1009650" defTabSz="508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609092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0" lang="zh-CN" altLang="en-US" sz="323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以下情况，物体受到哪种摩擦力？大小是否改变？</a:t>
            </a:r>
          </a:p>
        </p:txBody>
      </p:sp>
      <p:sp>
        <p:nvSpPr>
          <p:cNvPr id="10" name="矩形 9" title="">
            <a:extLst>
              <a:ext uri="{FF2B5EF4-FFF2-40B4-BE49-F238E27FC236}">
                <a16:creationId xmlns:a16="http://schemas.microsoft.com/office/drawing/2014/main" id="{2876BDC3-C304-47DF-A904-6C7137E55CBE}"/>
              </a:ext>
            </a:extLst>
          </p:cNvPr>
          <p:cNvSpPr/>
          <p:nvPr/>
        </p:nvSpPr>
        <p:spPr>
          <a:xfrm>
            <a:off x="3160520" y="5587442"/>
            <a:ext cx="6043636" cy="64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9633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597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滑动摩擦力，大小没改变！</a:t>
            </a:r>
            <a:endParaRPr lang="zh-CN" altLang="en-US" sz="3597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001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图片 5" title="">
            <a:extLst>
              <a:ext uri="{FF2B5EF4-FFF2-40B4-BE49-F238E27FC236}">
                <a16:creationId xmlns:a16="http://schemas.microsoft.com/office/drawing/2014/main" id="{98DA732A-1CAB-4AED-BE63-1155131A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131" y="2781468"/>
            <a:ext cx="3206084" cy="35660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Box 3" title="">
            <a:extLst>
              <a:ext uri="{FF2B5EF4-FFF2-40B4-BE49-F238E27FC236}">
                <a16:creationId xmlns:a16="http://schemas.microsoft.com/office/drawing/2014/main" id="{47DA098C-4337-4962-B8F2-934D9EE34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741" y="1116790"/>
            <a:ext cx="7559090" cy="608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3357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3357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、按照是否有益分</a:t>
            </a:r>
          </a:p>
        </p:txBody>
      </p:sp>
      <p:sp>
        <p:nvSpPr>
          <p:cNvPr id="5" name="文本框 4" title="">
            <a:extLst>
              <a:ext uri="{FF2B5EF4-FFF2-40B4-BE49-F238E27FC236}">
                <a16:creationId xmlns:a16="http://schemas.microsoft.com/office/drawing/2014/main" id="{101BD866-6393-4069-BFB8-71FB43625932}"/>
              </a:ext>
            </a:extLst>
          </p:cNvPr>
          <p:cNvSpPr txBox="1"/>
          <p:nvPr/>
        </p:nvSpPr>
        <p:spPr>
          <a:xfrm>
            <a:off x="4541922" y="1615910"/>
            <a:ext cx="3047568" cy="1026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796" b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有益摩擦</a:t>
            </a:r>
          </a:p>
        </p:txBody>
      </p:sp>
      <p:pic>
        <p:nvPicPr>
          <p:cNvPr id="21" name="图片 20" title="">
            <a:extLst>
              <a:ext uri="{FF2B5EF4-FFF2-40B4-BE49-F238E27FC236}">
                <a16:creationId xmlns:a16="http://schemas.microsoft.com/office/drawing/2014/main" id="{190792F4-3BD0-4648-A456-FC69A95C82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749" r="4692"/>
          <a:stretch>
            <a:fillRect/>
          </a:stretch>
        </p:blipFill>
        <p:spPr>
          <a:xfrm>
            <a:off x="6484519" y="2781468"/>
            <a:ext cx="2611206" cy="32820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43724210"/>
      </p:ext>
    </p:extLst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 title="">
            <a:extLst>
              <a:ext uri="{FF2B5EF4-FFF2-40B4-BE49-F238E27FC236}">
                <a16:creationId xmlns:a16="http://schemas.microsoft.com/office/drawing/2014/main" id="{F6FBD3E6-9E0B-47DF-B17B-89B01ED2AC4F}"/>
              </a:ext>
            </a:extLst>
          </p:cNvPr>
          <p:cNvSpPr txBox="1"/>
          <p:nvPr/>
        </p:nvSpPr>
        <p:spPr>
          <a:xfrm>
            <a:off x="4541922" y="925209"/>
            <a:ext cx="3539844" cy="13534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6475" b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有害摩擦</a:t>
            </a:r>
          </a:p>
        </p:txBody>
      </p:sp>
      <p:pic>
        <p:nvPicPr>
          <p:cNvPr id="3" name="图片 2" title="">
            <a:extLst>
              <a:ext uri="{FF2B5EF4-FFF2-40B4-BE49-F238E27FC236}">
                <a16:creationId xmlns:a16="http://schemas.microsoft.com/office/drawing/2014/main" id="{B1E963BF-5607-4E18-9E02-DB47C11D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265"/>
          <a:stretch>
            <a:fillRect/>
          </a:stretch>
        </p:blipFill>
        <p:spPr>
          <a:xfrm>
            <a:off x="1304260" y="2975727"/>
            <a:ext cx="3194560" cy="2706922"/>
          </a:xfrm>
          <a:prstGeom prst="rect">
            <a:avLst/>
          </a:prstGeom>
        </p:spPr>
      </p:pic>
      <p:pic>
        <p:nvPicPr>
          <p:cNvPr id="6" name="图片 5" title="">
            <a:extLst>
              <a:ext uri="{FF2B5EF4-FFF2-40B4-BE49-F238E27FC236}">
                <a16:creationId xmlns:a16="http://schemas.microsoft.com/office/drawing/2014/main" id="{0624DB97-B1AE-4784-B90D-3E35D4E951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08"/>
          <a:stretch>
            <a:fillRect/>
          </a:stretch>
        </p:blipFill>
        <p:spPr>
          <a:xfrm>
            <a:off x="8325782" y="3105236"/>
            <a:ext cx="2725045" cy="23686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 title="">
            <a:extLst>
              <a:ext uri="{FF2B5EF4-FFF2-40B4-BE49-F238E27FC236}">
                <a16:creationId xmlns:a16="http://schemas.microsoft.com/office/drawing/2014/main" id="{EA87BF74-0F74-4B1D-B2AA-D83400829A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376" t="6385" r="8045" b="7424"/>
          <a:stretch>
            <a:fillRect/>
          </a:stretch>
        </p:blipFill>
        <p:spPr>
          <a:xfrm>
            <a:off x="4800935" y="2975728"/>
            <a:ext cx="3524847" cy="283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05997"/>
      </p:ext>
    </p:extLst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5" name="Text Box 3" title="">
            <a:extLst>
              <a:ext uri="{FF2B5EF4-FFF2-40B4-BE49-F238E27FC236}">
                <a16:creationId xmlns:a16="http://schemas.microsoft.com/office/drawing/2014/main" id="{2BFC8D29-A580-4428-A8AC-691D86989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854" y="454502"/>
            <a:ext cx="3885194" cy="608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一、摩擦力</a:t>
            </a:r>
          </a:p>
        </p:txBody>
      </p:sp>
      <p:sp>
        <p:nvSpPr>
          <p:cNvPr id="36" name="文本框 4" title="">
            <a:extLst>
              <a:ext uri="{FF2B5EF4-FFF2-40B4-BE49-F238E27FC236}">
                <a16:creationId xmlns:a16="http://schemas.microsoft.com/office/drawing/2014/main" id="{763905BD-748E-48A6-9B11-7321CA41678A}"/>
              </a:ext>
            </a:extLst>
          </p:cNvPr>
          <p:cNvSpPr txBox="1"/>
          <p:nvPr/>
        </p:nvSpPr>
        <p:spPr>
          <a:xfrm>
            <a:off x="1127188" y="1184222"/>
            <a:ext cx="9711439" cy="20070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定义：两个相互接触的物体，当它们发生</a:t>
            </a:r>
            <a:r>
              <a:rPr lang="zh-CN" altLang="en-US" sz="2878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相对运动</a:t>
            </a:r>
            <a:r>
              <a:rPr lang="zh-CN" altLang="en-US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或具</a:t>
            </a:r>
            <a:endParaRPr lang="en-US" altLang="zh-CN" sz="2878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096339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zh-CN" altLang="en-US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2878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相对运动的趋势</a:t>
            </a:r>
            <a:r>
              <a:rPr lang="zh-CN" altLang="en-US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时，就会在接触面上产生</a:t>
            </a:r>
            <a:r>
              <a:rPr lang="zh-CN" altLang="en-US" sz="2878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阻碍</a:t>
            </a:r>
            <a:endParaRPr lang="en-US" altLang="zh-CN" sz="2878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096339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zh-CN" altLang="en-US" sz="2878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相对运动</a:t>
            </a:r>
            <a:r>
              <a:rPr lang="zh-CN" altLang="en-US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2878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相对运动趋势</a:t>
            </a:r>
            <a:r>
              <a:rPr lang="zh-CN" altLang="en-US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的力。</a:t>
            </a:r>
          </a:p>
        </p:txBody>
      </p:sp>
      <p:pic>
        <p:nvPicPr>
          <p:cNvPr id="2" name="图片 1" title="">
            <a:extLst>
              <a:ext uri="{FF2B5EF4-FFF2-40B4-BE49-F238E27FC236}">
                <a16:creationId xmlns:a16="http://schemas.microsoft.com/office/drawing/2014/main" id="{7B0516E4-5342-4310-A57B-4D589A646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17" y="3717061"/>
            <a:ext cx="3021907" cy="2543355"/>
          </a:xfrm>
          <a:prstGeom prst="rect">
            <a:avLst/>
          </a:prstGeom>
        </p:spPr>
      </p:pic>
      <p:pic>
        <p:nvPicPr>
          <p:cNvPr id="6" name="图片 5" title="">
            <a:extLst>
              <a:ext uri="{FF2B5EF4-FFF2-40B4-BE49-F238E27FC236}">
                <a16:creationId xmlns:a16="http://schemas.microsoft.com/office/drawing/2014/main" id="{6F72D005-B0A0-4F42-B987-12A0CA5DC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636" y="3769511"/>
            <a:ext cx="5439272" cy="243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92435"/>
      </p:ext>
    </p:extLst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 Box 3" title="">
            <a:extLst>
              <a:ext uri="{FF2B5EF4-FFF2-40B4-BE49-F238E27FC236}">
                <a16:creationId xmlns:a16="http://schemas.microsoft.com/office/drawing/2014/main" id="{172669A0-ACA7-467F-8F6A-E2FC6B394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4884" y="460768"/>
            <a:ext cx="5227494" cy="682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83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如何增大有益摩擦？</a:t>
            </a:r>
          </a:p>
        </p:txBody>
      </p:sp>
      <p:sp>
        <p:nvSpPr>
          <p:cNvPr id="4" name="Rectangle 5" title="">
            <a:extLst>
              <a:ext uri="{FF2B5EF4-FFF2-40B4-BE49-F238E27FC236}">
                <a16:creationId xmlns:a16="http://schemas.microsoft.com/office/drawing/2014/main" id="{F3CCEFEB-FBCF-4BEB-AB72-DEB1E4143C30}"/>
              </a:ext>
            </a:extLst>
          </p:cNvPr>
          <p:cNvSpPr txBox="1"/>
          <p:nvPr/>
        </p:nvSpPr>
        <p:spPr>
          <a:xfrm>
            <a:off x="829403" y="1702247"/>
            <a:ext cx="8594294" cy="776593"/>
          </a:xfrm>
        </p:spPr>
        <p:txBody>
          <a:bodyPr vert="horz" wrap="square" lIns="109637" tIns="54818" rIns="109637" bIns="54818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096339" fontAlgn="base">
              <a:spcAft>
                <a:spcPct val="0"/>
              </a:spcAft>
            </a:pPr>
            <a:r>
              <a:rPr lang="zh-CN" altLang="en-US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）增大接触面的粗糙程度</a:t>
            </a:r>
          </a:p>
        </p:txBody>
      </p:sp>
      <p:pic>
        <p:nvPicPr>
          <p:cNvPr id="7" name="Picture 2" title="">
            <a:extLst>
              <a:ext uri="{FF2B5EF4-FFF2-40B4-BE49-F238E27FC236}">
                <a16:creationId xmlns:a16="http://schemas.microsoft.com/office/drawing/2014/main" id="{2F10EF66-C57B-4262-A31C-1DCC1DF79B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740" b="30366"/>
          <a:stretch>
            <a:fillRect/>
          </a:stretch>
        </p:blipFill>
        <p:spPr>
          <a:xfrm>
            <a:off x="8086269" y="3450586"/>
            <a:ext cx="3019499" cy="2375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 title="">
            <a:extLst>
              <a:ext uri="{FF2B5EF4-FFF2-40B4-BE49-F238E27FC236}">
                <a16:creationId xmlns:a16="http://schemas.microsoft.com/office/drawing/2014/main" id="{FC3E612B-84DB-4D2F-9C2A-098792B060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454"/>
          <a:stretch>
            <a:fillRect/>
          </a:stretch>
        </p:blipFill>
        <p:spPr>
          <a:xfrm>
            <a:off x="4823781" y="3442243"/>
            <a:ext cx="3019499" cy="23325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图片 9" title="">
            <a:extLst>
              <a:ext uri="{FF2B5EF4-FFF2-40B4-BE49-F238E27FC236}">
                <a16:creationId xmlns:a16="http://schemas.microsoft.com/office/drawing/2014/main" id="{A47797A6-11EC-4B41-B3D9-60F458CE86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715"/>
          <a:stretch>
            <a:fillRect/>
          </a:stretch>
        </p:blipFill>
        <p:spPr>
          <a:xfrm>
            <a:off x="1199954" y="3321076"/>
            <a:ext cx="3374896" cy="23325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 title="">
            <a:extLst>
              <a:ext uri="{FF2B5EF4-FFF2-40B4-BE49-F238E27FC236}">
                <a16:creationId xmlns:a16="http://schemas.microsoft.com/office/drawing/2014/main" id="{B702C782-0E99-4E7B-9E4D-63117A3A54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04" t="12492" r="6029" b="12562"/>
          <a:stretch>
            <a:fillRect/>
          </a:stretch>
        </p:blipFill>
        <p:spPr>
          <a:xfrm>
            <a:off x="7909091" y="1529572"/>
            <a:ext cx="2834589" cy="17483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507501"/>
      </p:ext>
    </p:extLst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5" title="">
            <a:extLst>
              <a:ext uri="{FF2B5EF4-FFF2-40B4-BE49-F238E27FC236}">
                <a16:creationId xmlns:a16="http://schemas.microsoft.com/office/drawing/2014/main" id="{F3CCEFEB-FBCF-4BEB-AB72-DEB1E4143C30}"/>
              </a:ext>
            </a:extLst>
          </p:cNvPr>
          <p:cNvSpPr txBox="1"/>
          <p:nvPr/>
        </p:nvSpPr>
        <p:spPr>
          <a:xfrm>
            <a:off x="1261092" y="1011546"/>
            <a:ext cx="8594294" cy="776593"/>
          </a:xfrm>
        </p:spPr>
        <p:txBody>
          <a:bodyPr vert="horz" wrap="square" lIns="109637" tIns="54818" rIns="109637" bIns="54818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096339" fontAlgn="base">
              <a:spcAft>
                <a:spcPct val="0"/>
              </a:spcAft>
            </a:pPr>
            <a:r>
              <a:rPr lang="zh-CN" altLang="en-US" sz="3357" b="1">
                <a:solidFill>
                  <a:prstClr val="black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3357" b="1">
                <a:solidFill>
                  <a:prstClr val="black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3357" b="1">
                <a:solidFill>
                  <a:prstClr val="black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）增大</a:t>
            </a:r>
            <a:r>
              <a:rPr lang="zh-CN" altLang="en-US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接触面</a:t>
            </a:r>
            <a:r>
              <a:rPr lang="zh-CN" altLang="en-US" sz="3357" b="1">
                <a:solidFill>
                  <a:prstClr val="black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的压力</a:t>
            </a:r>
          </a:p>
        </p:txBody>
      </p:sp>
      <p:pic>
        <p:nvPicPr>
          <p:cNvPr id="8" name="图片 7" title="">
            <a:extLst>
              <a:ext uri="{FF2B5EF4-FFF2-40B4-BE49-F238E27FC236}">
                <a16:creationId xmlns:a16="http://schemas.microsoft.com/office/drawing/2014/main" id="{5FFC26B2-7537-464E-B151-3B9A2F8DB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360" y="2329929"/>
            <a:ext cx="3237053" cy="19857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图片 10" title="">
            <a:extLst>
              <a:ext uri="{FF2B5EF4-FFF2-40B4-BE49-F238E27FC236}">
                <a16:creationId xmlns:a16="http://schemas.microsoft.com/office/drawing/2014/main" id="{34CF85AC-E16B-4372-A344-B49E2B2A6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537" y="2297063"/>
            <a:ext cx="3237053" cy="19857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图片 11" title="">
            <a:extLst>
              <a:ext uri="{FF2B5EF4-FFF2-40B4-BE49-F238E27FC236}">
                <a16:creationId xmlns:a16="http://schemas.microsoft.com/office/drawing/2014/main" id="{F73B2D8E-37FC-40F9-AB49-7A3965E080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950" r="12209"/>
          <a:stretch>
            <a:fillRect/>
          </a:stretch>
        </p:blipFill>
        <p:spPr>
          <a:xfrm>
            <a:off x="8081766" y="2349026"/>
            <a:ext cx="3237053" cy="1966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56487916"/>
      </p:ext>
    </p:extLst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 Box 3" title="">
            <a:extLst>
              <a:ext uri="{FF2B5EF4-FFF2-40B4-BE49-F238E27FC236}">
                <a16:creationId xmlns:a16="http://schemas.microsoft.com/office/drawing/2014/main" id="{172669A0-ACA7-467F-8F6A-E2FC6B394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6572" y="666196"/>
            <a:ext cx="4748571" cy="682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83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如何减小有害摩擦？</a:t>
            </a:r>
          </a:p>
        </p:txBody>
      </p:sp>
      <p:sp>
        <p:nvSpPr>
          <p:cNvPr id="3" name="TextBox 2" title="">
            <a:extLst>
              <a:ext uri="{FF2B5EF4-FFF2-40B4-BE49-F238E27FC236}">
                <a16:creationId xmlns:a16="http://schemas.microsoft.com/office/drawing/2014/main" id="{F5773C08-756D-4E7A-86BD-47BA42ED9F47}"/>
              </a:ext>
            </a:extLst>
          </p:cNvPr>
          <p:cNvSpPr txBox="1"/>
          <p:nvPr/>
        </p:nvSpPr>
        <p:spPr>
          <a:xfrm>
            <a:off x="1224682" y="2090414"/>
            <a:ext cx="3626180" cy="50565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defTabSz="1096339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）减小压力</a:t>
            </a:r>
          </a:p>
        </p:txBody>
      </p:sp>
      <p:sp>
        <p:nvSpPr>
          <p:cNvPr id="11" name="TextBox 2" title="">
            <a:extLst>
              <a:ext uri="{FF2B5EF4-FFF2-40B4-BE49-F238E27FC236}">
                <a16:creationId xmlns:a16="http://schemas.microsoft.com/office/drawing/2014/main" id="{04A00C5A-4CCA-424F-9122-28AD197265C4}"/>
              </a:ext>
            </a:extLst>
          </p:cNvPr>
          <p:cNvSpPr txBox="1"/>
          <p:nvPr/>
        </p:nvSpPr>
        <p:spPr>
          <a:xfrm>
            <a:off x="5577975" y="1961260"/>
            <a:ext cx="5266597" cy="50565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defTabSz="1096339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）减小接触面粗糙程度</a:t>
            </a:r>
          </a:p>
        </p:txBody>
      </p:sp>
      <p:pic>
        <p:nvPicPr>
          <p:cNvPr id="20" name="图片 19" title="">
            <a:extLst>
              <a:ext uri="{FF2B5EF4-FFF2-40B4-BE49-F238E27FC236}">
                <a16:creationId xmlns:a16="http://schemas.microsoft.com/office/drawing/2014/main" id="{AB649AC7-8710-4B6A-8B40-A9FA34109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72464"/>
            <a:ext cx="4419320" cy="30262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3" title="">
            <a:extLst>
              <a:ext uri="{FF2B5EF4-FFF2-40B4-BE49-F238E27FC236}">
                <a16:creationId xmlns:a16="http://schemas.microsoft.com/office/drawing/2014/main" id="{DA0A18BD-20A8-4113-B5E7-ADAEFBA05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797" y="3083649"/>
            <a:ext cx="3985051" cy="26833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0387223"/>
      </p:ext>
    </p:extLst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Picture 3" title="">
            <a:extLst>
              <a:ext uri="{FF2B5EF4-FFF2-40B4-BE49-F238E27FC236}">
                <a16:creationId xmlns:a16="http://schemas.microsoft.com/office/drawing/2014/main" id="{C7F49B85-5B05-4D16-B609-0D86330F8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871" y="1951924"/>
            <a:ext cx="2100715" cy="21140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" name="Group 18" title="">
            <a:extLst>
              <a:ext uri="{FF2B5EF4-FFF2-40B4-BE49-F238E27FC236}">
                <a16:creationId xmlns:a16="http://schemas.microsoft.com/office/drawing/2014/main" id="{76F97D87-D72F-4DC3-A267-ACB00A97E6F2}"/>
              </a:ext>
            </a:extLst>
          </p:cNvPr>
          <p:cNvGrpSpPr/>
          <p:nvPr/>
        </p:nvGrpSpPr>
        <p:grpSpPr>
          <a:xfrm>
            <a:off x="3780505" y="2077220"/>
            <a:ext cx="1869142" cy="1844391"/>
            <a:chOff x="2109" y="2882"/>
            <a:chExt cx="1519" cy="1549"/>
          </a:xfrm>
        </p:grpSpPr>
        <p:grpSp>
          <p:nvGrpSpPr>
            <p:cNvPr id="6" name="组合 13">
              <a:extLst>
                <a:ext uri="{FF2B5EF4-FFF2-40B4-BE49-F238E27FC236}">
                  <a16:creationId xmlns:a16="http://schemas.microsoft.com/office/drawing/2014/main" id="{607103E5-1EDD-4726-9C96-341538892BF5}"/>
                </a:ext>
              </a:extLst>
            </p:cNvPr>
            <p:cNvGrpSpPr/>
            <p:nvPr/>
          </p:nvGrpSpPr>
          <p:grpSpPr>
            <a:xfrm>
              <a:off x="2109" y="2882"/>
              <a:ext cx="1519" cy="1456"/>
              <a:chOff x="3857620" y="4409031"/>
              <a:chExt cx="2411077" cy="2311703"/>
            </a:xfrm>
          </p:grpSpPr>
          <p:sp>
            <p:nvSpPr>
              <p:cNvPr id="8" name="椭圆形标注 8">
                <a:extLst>
                  <a:ext uri="{FF2B5EF4-FFF2-40B4-BE49-F238E27FC236}">
                    <a16:creationId xmlns:a16="http://schemas.microsoft.com/office/drawing/2014/main" id="{4088BD97-3A32-42ED-9641-4C7E07017EB2}"/>
                  </a:ext>
                </a:extLst>
              </p:cNvPr>
              <p:cNvSpPr/>
              <p:nvPr/>
            </p:nvSpPr>
            <p:spPr>
              <a:xfrm>
                <a:off x="3857620" y="4409031"/>
                <a:ext cx="2411077" cy="2311703"/>
              </a:xfrm>
              <a:prstGeom prst="wedgeEllipseCallout">
                <a:avLst>
                  <a:gd name="adj1" fmla="val -87530"/>
                  <a:gd name="adj2" fmla="val 16323"/>
                </a:avLst>
              </a:prstGeom>
              <a:solidFill>
                <a:srgbClr val="4F81BD"/>
              </a:solidFill>
              <a:ln w="12700" cap="flat" cmpd="sng" algn="ctr">
                <a:solidFill>
                  <a:srgbClr val="4F81BD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09633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158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9" name="Picture 22">
                <a:hlinkClick r:id="rId5" action="ppaction://hlinkfile"/>
                <a:extLst>
                  <a:ext uri="{FF2B5EF4-FFF2-40B4-BE49-F238E27FC236}">
                    <a16:creationId xmlns:a16="http://schemas.microsoft.com/office/drawing/2014/main" id="{BEB78457-F01C-4648-AD6D-A4B0666658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</a:extLst>
              </a:blip>
              <a:srcRect l="26340" t="17074" r="29017" b="13081"/>
              <a:stretch>
                <a:fillRect/>
              </a:stretch>
            </p:blipFill>
            <p:spPr bwMode="auto">
              <a:xfrm>
                <a:off x="4000243" y="4557220"/>
                <a:ext cx="1938020" cy="2034919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E35A5716-B15C-416F-8B1D-650996D345ED}"/>
                </a:ext>
              </a:extLst>
            </p:cNvPr>
            <p:cNvSpPr txBox="1"/>
            <p:nvPr/>
          </p:nvSpPr>
          <p:spPr>
            <a:xfrm>
              <a:off x="2155" y="3920"/>
              <a:ext cx="150" cy="51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defTabSz="10963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357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TextBox 2" title="">
            <a:extLst>
              <a:ext uri="{FF2B5EF4-FFF2-40B4-BE49-F238E27FC236}">
                <a16:creationId xmlns:a16="http://schemas.microsoft.com/office/drawing/2014/main" id="{FBB59A2B-E790-45A3-8261-8BBD08106A53}"/>
              </a:ext>
            </a:extLst>
          </p:cNvPr>
          <p:cNvSpPr txBox="1"/>
          <p:nvPr/>
        </p:nvSpPr>
        <p:spPr>
          <a:xfrm>
            <a:off x="867135" y="881075"/>
            <a:ext cx="4748571" cy="50565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defTabSz="1096339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）用滚动代替滑动</a:t>
            </a:r>
          </a:p>
        </p:txBody>
      </p:sp>
      <p:pic>
        <p:nvPicPr>
          <p:cNvPr id="14" name="图片 13" title="">
            <a:extLst>
              <a:ext uri="{FF2B5EF4-FFF2-40B4-BE49-F238E27FC236}">
                <a16:creationId xmlns:a16="http://schemas.microsoft.com/office/drawing/2014/main" id="{9FA18BA2-F6A7-4D71-BB91-05DA406D82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2884" y="3688013"/>
            <a:ext cx="4062085" cy="27267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 title="">
            <a:extLst>
              <a:ext uri="{FF2B5EF4-FFF2-40B4-BE49-F238E27FC236}">
                <a16:creationId xmlns:a16="http://schemas.microsoft.com/office/drawing/2014/main" id="{31FBFE89-A33D-45FD-9252-2D8F926A6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468" y="4358819"/>
            <a:ext cx="2900587" cy="2055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3" title="">
            <a:extLst>
              <a:ext uri="{FF2B5EF4-FFF2-40B4-BE49-F238E27FC236}">
                <a16:creationId xmlns:a16="http://schemas.microsoft.com/office/drawing/2014/main" id="{58EBA05E-9583-478F-A77D-6E3381FE0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5013" y="1411554"/>
            <a:ext cx="4211898" cy="187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030525"/>
      </p:ext>
    </p:extLst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5" name="Picture 2" title="">
            <a:extLst>
              <a:ext uri="{FF2B5EF4-FFF2-40B4-BE49-F238E27FC236}">
                <a16:creationId xmlns:a16="http://schemas.microsoft.com/office/drawing/2014/main" id="{86D3E2C8-583D-4A2D-8569-DEF9F4AB6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048" y="2141344"/>
            <a:ext cx="2902112" cy="26655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2" title="">
            <a:extLst>
              <a:ext uri="{FF2B5EF4-FFF2-40B4-BE49-F238E27FC236}">
                <a16:creationId xmlns:a16="http://schemas.microsoft.com/office/drawing/2014/main" id="{14FE28E2-9E45-4234-A040-B1CD8B43DBF0}"/>
              </a:ext>
            </a:extLst>
          </p:cNvPr>
          <p:cNvSpPr txBox="1"/>
          <p:nvPr/>
        </p:nvSpPr>
        <p:spPr>
          <a:xfrm>
            <a:off x="915742" y="866128"/>
            <a:ext cx="6993142" cy="50565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defTabSz="1096339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）使两个相互接触的表面隔开</a:t>
            </a:r>
          </a:p>
        </p:txBody>
      </p:sp>
      <p:sp>
        <p:nvSpPr>
          <p:cNvPr id="17" name="Rectangle 3" title="">
            <a:extLst>
              <a:ext uri="{FF2B5EF4-FFF2-40B4-BE49-F238E27FC236}">
                <a16:creationId xmlns:a16="http://schemas.microsoft.com/office/drawing/2014/main" id="{4E20C8D5-D959-45F8-8369-D975D4C2BE6E}"/>
              </a:ext>
            </a:extLst>
          </p:cNvPr>
          <p:cNvSpPr/>
          <p:nvPr/>
        </p:nvSpPr>
        <p:spPr>
          <a:xfrm>
            <a:off x="1606443" y="4983079"/>
            <a:ext cx="1981834" cy="60894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defTabSz="1096339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3357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加润滑油</a:t>
            </a:r>
          </a:p>
        </p:txBody>
      </p:sp>
      <p:sp>
        <p:nvSpPr>
          <p:cNvPr id="18" name="Rectangle 3" title="">
            <a:extLst>
              <a:ext uri="{FF2B5EF4-FFF2-40B4-BE49-F238E27FC236}">
                <a16:creationId xmlns:a16="http://schemas.microsoft.com/office/drawing/2014/main" id="{14BB3DA1-A6D7-4D95-ACA4-FF5700DBD173}"/>
              </a:ext>
            </a:extLst>
          </p:cNvPr>
          <p:cNvSpPr/>
          <p:nvPr/>
        </p:nvSpPr>
        <p:spPr>
          <a:xfrm>
            <a:off x="4799897" y="5083044"/>
            <a:ext cx="2596256" cy="60894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algn="ctr" defTabSz="1096339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3357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磁悬浮列车</a:t>
            </a:r>
          </a:p>
        </p:txBody>
      </p:sp>
      <p:sp>
        <p:nvSpPr>
          <p:cNvPr id="19" name="Rectangle 3" title="">
            <a:extLst>
              <a:ext uri="{FF2B5EF4-FFF2-40B4-BE49-F238E27FC236}">
                <a16:creationId xmlns:a16="http://schemas.microsoft.com/office/drawing/2014/main" id="{7B6C2F7C-5D58-4736-9B0C-DF0B905573BD}"/>
              </a:ext>
            </a:extLst>
          </p:cNvPr>
          <p:cNvSpPr/>
          <p:nvPr/>
        </p:nvSpPr>
        <p:spPr>
          <a:xfrm>
            <a:off x="8633826" y="4957637"/>
            <a:ext cx="1776266" cy="60894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ctr" defTabSz="1096339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3357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气垫船</a:t>
            </a:r>
          </a:p>
        </p:txBody>
      </p:sp>
      <p:pic>
        <p:nvPicPr>
          <p:cNvPr id="2" name="图片 1" title="">
            <a:extLst>
              <a:ext uri="{FF2B5EF4-FFF2-40B4-BE49-F238E27FC236}">
                <a16:creationId xmlns:a16="http://schemas.microsoft.com/office/drawing/2014/main" id="{746DD907-E095-4CFA-B739-83EC9C913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277" y="2096742"/>
            <a:ext cx="3409138" cy="2593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 title="">
            <a:extLst>
              <a:ext uri="{FF2B5EF4-FFF2-40B4-BE49-F238E27FC236}">
                <a16:creationId xmlns:a16="http://schemas.microsoft.com/office/drawing/2014/main" id="{63B12527-A4CC-4C24-B1E2-D305DB20ED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89"/>
          <a:stretch>
            <a:fillRect/>
          </a:stretch>
        </p:blipFill>
        <p:spPr>
          <a:xfrm>
            <a:off x="1124730" y="2185400"/>
            <a:ext cx="3038479" cy="25898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038667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内容占位符 1" title="">
            <a:extLst>
              <a:ext uri="{FF2B5EF4-FFF2-40B4-BE49-F238E27FC236}">
                <a16:creationId xmlns:a16="http://schemas.microsoft.com/office/drawing/2014/main" id="{6AC021C2-8C9C-4023-9316-D61D0E4F83E2}"/>
              </a:ext>
            </a:extLst>
          </p:cNvPr>
          <p:cNvSpPr txBox="1"/>
          <p:nvPr/>
        </p:nvSpPr>
        <p:spPr bwMode="auto">
          <a:xfrm>
            <a:off x="980495" y="1333676"/>
            <a:ext cx="7516643" cy="71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09636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（</a:t>
            </a:r>
            <a:r>
              <a:rPr lang="en-US" altLang="zh-CN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1</a:t>
            </a:r>
            <a:r>
              <a:rPr lang="zh-CN" altLang="en-US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）区分：相对运动 </a:t>
            </a:r>
            <a:r>
              <a:rPr lang="en-US" altLang="zh-CN" sz="2878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VS </a:t>
            </a:r>
            <a:r>
              <a:rPr lang="zh-CN" altLang="en-US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物体的运动</a:t>
            </a:r>
            <a:endParaRPr lang="en-US" altLang="zh-CN" sz="2878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Calibri" panose="020f0502020204030204" pitchFamily="34" charset="0"/>
            </a:endParaRPr>
          </a:p>
        </p:txBody>
      </p:sp>
      <p:sp>
        <p:nvSpPr>
          <p:cNvPr id="3" name="内容占位符 1" title="">
            <a:extLst>
              <a:ext uri="{FF2B5EF4-FFF2-40B4-BE49-F238E27FC236}">
                <a16:creationId xmlns:a16="http://schemas.microsoft.com/office/drawing/2014/main" id="{D83D2E7B-4487-45A6-8670-E4EBE19C6140}"/>
              </a:ext>
            </a:extLst>
          </p:cNvPr>
          <p:cNvSpPr txBox="1"/>
          <p:nvPr/>
        </p:nvSpPr>
        <p:spPr bwMode="auto">
          <a:xfrm>
            <a:off x="976145" y="2048161"/>
            <a:ext cx="9907246" cy="4138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09636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（</a:t>
            </a:r>
            <a:r>
              <a:rPr lang="en-US" altLang="zh-CN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2</a:t>
            </a:r>
            <a:r>
              <a:rPr lang="zh-CN" altLang="en-US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）受静摩擦力作用的物体不一定静止；</a:t>
            </a:r>
            <a:endParaRPr lang="en-US" altLang="zh-CN" sz="2878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Calibri" panose="020f0502020204030204" pitchFamily="34" charset="0"/>
            </a:endParaRPr>
          </a:p>
          <a:p>
            <a:pPr defTabSz="109636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         受滑动摩擦力作用的物体不一定运动；</a:t>
            </a:r>
            <a:endParaRPr lang="en-US" altLang="zh-CN" sz="2878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Calibri" panose="020f0502020204030204" pitchFamily="34" charset="0"/>
            </a:endParaRPr>
          </a:p>
          <a:p>
            <a:pPr defTabSz="109636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  </a:t>
            </a:r>
            <a:endParaRPr lang="en-US" altLang="zh-CN" sz="2878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Calibri" panose="020f0502020204030204" pitchFamily="34" charset="0"/>
            </a:endParaRPr>
          </a:p>
          <a:p>
            <a:pPr defTabSz="109636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878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Calibri" panose="020f0502020204030204" pitchFamily="34" charset="0"/>
            </a:endParaRPr>
          </a:p>
          <a:p>
            <a:pPr defTabSz="109636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         </a:t>
            </a:r>
            <a:r>
              <a:rPr lang="zh-CN" altLang="en-US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相对地面运动的物体不一定受摩擦力。</a:t>
            </a:r>
          </a:p>
        </p:txBody>
      </p:sp>
      <p:pic>
        <p:nvPicPr>
          <p:cNvPr id="5" name="Picture 2" title="">
            <a:extLst>
              <a:ext uri="{FF2B5EF4-FFF2-40B4-BE49-F238E27FC236}">
                <a16:creationId xmlns:a16="http://schemas.microsoft.com/office/drawing/2014/main" id="{86C0F65C-F37A-4212-8CFA-F8F6D0DB7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532" y="3490151"/>
            <a:ext cx="2688360" cy="107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title="">
            <a:extLst>
              <a:ext uri="{FF2B5EF4-FFF2-40B4-BE49-F238E27FC236}">
                <a16:creationId xmlns:a16="http://schemas.microsoft.com/office/drawing/2014/main" id="{FA4DF460-5179-4AC2-98BE-C68D7D34C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4078" y="5524326"/>
            <a:ext cx="2775691" cy="107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椭圆 8" title="">
            <a:extLst>
              <a:ext uri="{FF2B5EF4-FFF2-40B4-BE49-F238E27FC236}">
                <a16:creationId xmlns:a16="http://schemas.microsoft.com/office/drawing/2014/main" id="{10A58B70-3215-43D1-807E-48F6FC48AE2F}"/>
              </a:ext>
            </a:extLst>
          </p:cNvPr>
          <p:cNvSpPr/>
          <p:nvPr/>
        </p:nvSpPr>
        <p:spPr>
          <a:xfrm>
            <a:off x="4196572" y="3601676"/>
            <a:ext cx="1036052" cy="6081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6366" fontAlgn="base">
              <a:spcBef>
                <a:spcPct val="0"/>
              </a:spcBef>
              <a:spcAft>
                <a:spcPct val="0"/>
              </a:spcAft>
            </a:pPr>
            <a:endParaRPr lang="zh-CN" altLang="en-US" sz="1619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 title="">
            <a:extLst>
              <a:ext uri="{FF2B5EF4-FFF2-40B4-BE49-F238E27FC236}">
                <a16:creationId xmlns:a16="http://schemas.microsoft.com/office/drawing/2014/main" id="{4C068C36-0E5A-4331-B51A-7077A6902774}"/>
              </a:ext>
            </a:extLst>
          </p:cNvPr>
          <p:cNvSpPr/>
          <p:nvPr/>
        </p:nvSpPr>
        <p:spPr>
          <a:xfrm>
            <a:off x="3851221" y="5495758"/>
            <a:ext cx="1036052" cy="6081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6366" fontAlgn="base">
              <a:spcBef>
                <a:spcPct val="0"/>
              </a:spcBef>
              <a:spcAft>
                <a:spcPct val="0"/>
              </a:spcAft>
            </a:pPr>
            <a:endParaRPr lang="zh-CN" altLang="en-US" sz="1619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title="">
            <a:extLst>
              <a:ext uri="{FF2B5EF4-FFF2-40B4-BE49-F238E27FC236}">
                <a16:creationId xmlns:a16="http://schemas.microsoft.com/office/drawing/2014/main" id="{1079B3D9-3D84-4617-A6E1-4FBD1DC31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1089" y="1097884"/>
            <a:ext cx="2460417" cy="2127135"/>
          </a:xfrm>
          <a:prstGeom prst="rect">
            <a:avLst/>
          </a:prstGeom>
        </p:spPr>
      </p:pic>
      <p:sp>
        <p:nvSpPr>
          <p:cNvPr id="12" name="文本框 11" title="">
            <a:extLst>
              <a:ext uri="{FF2B5EF4-FFF2-40B4-BE49-F238E27FC236}">
                <a16:creationId xmlns:a16="http://schemas.microsoft.com/office/drawing/2014/main" id="{E21CA707-7242-4619-8F66-A48DFAA5137B}"/>
              </a:ext>
            </a:extLst>
          </p:cNvPr>
          <p:cNvSpPr txBox="1"/>
          <p:nvPr/>
        </p:nvSpPr>
        <p:spPr>
          <a:xfrm>
            <a:off x="1088416" y="569623"/>
            <a:ext cx="1899428" cy="77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9636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357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【</a:t>
            </a:r>
            <a:r>
              <a:rPr lang="zh-CN" altLang="en-US" sz="3357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注意</a:t>
            </a:r>
            <a:r>
              <a:rPr lang="en-US" altLang="zh-CN" sz="3357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】</a:t>
            </a:r>
            <a:endParaRPr lang="zh-CN" altLang="en-US" sz="3357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1679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 Box 20" title="">
            <a:extLst>
              <a:ext uri="{FF2B5EF4-FFF2-40B4-BE49-F238E27FC236}">
                <a16:creationId xmlns:a16="http://schemas.microsoft.com/office/drawing/2014/main" id="{3CE77098-A41D-4AE2-8902-9FC4531FA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9781" y="414106"/>
            <a:ext cx="1851789" cy="590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822274">
              <a:defRPr/>
            </a:pPr>
            <a:r>
              <a:rPr lang="zh-CN" altLang="en-US" sz="3237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考点对接</a:t>
            </a:r>
          </a:p>
        </p:txBody>
      </p:sp>
      <p:pic>
        <p:nvPicPr>
          <p:cNvPr id="4" name="图片 3" title="">
            <a:extLst>
              <a:ext uri="{FF2B5EF4-FFF2-40B4-BE49-F238E27FC236}">
                <a16:creationId xmlns:a16="http://schemas.microsoft.com/office/drawing/2014/main" id="{DF8FD059-6436-42E1-BE00-8A73D6F212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51"/>
          <a:stretch>
            <a:fillRect/>
          </a:stretch>
        </p:blipFill>
        <p:spPr>
          <a:xfrm>
            <a:off x="1520105" y="1022995"/>
            <a:ext cx="9481789" cy="5438131"/>
          </a:xfrm>
          <a:prstGeom prst="rect">
            <a:avLst/>
          </a:prstGeom>
        </p:spPr>
      </p:pic>
      <p:sp>
        <p:nvSpPr>
          <p:cNvPr id="5" name="Text Box 3" title="">
            <a:extLst>
              <a:ext uri="{FF2B5EF4-FFF2-40B4-BE49-F238E27FC236}">
                <a16:creationId xmlns:a16="http://schemas.microsoft.com/office/drawing/2014/main" id="{19AE30B4-0AF4-4A8D-A494-E3F1674A8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0779" y="5595133"/>
            <a:ext cx="979586" cy="96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 sz="4316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endParaRPr lang="zh-CN" altLang="en-US" sz="4316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Text Box 3" title="">
            <a:extLst>
              <a:ext uri="{FF2B5EF4-FFF2-40B4-BE49-F238E27FC236}">
                <a16:creationId xmlns:a16="http://schemas.microsoft.com/office/drawing/2014/main" id="{523D44AB-2D06-4280-BE94-64B4C0CB9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6831" y="5145226"/>
            <a:ext cx="979586" cy="96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 sz="4316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zh-CN" altLang="en-US" sz="4316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Text Box 3" title="">
            <a:extLst>
              <a:ext uri="{FF2B5EF4-FFF2-40B4-BE49-F238E27FC236}">
                <a16:creationId xmlns:a16="http://schemas.microsoft.com/office/drawing/2014/main" id="{59D9FFAA-6A85-424A-8277-D7928AEB6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310" y="4637727"/>
            <a:ext cx="979586" cy="96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 sz="4316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zh-CN" altLang="en-US" sz="4316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45901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 Box 20" title="">
            <a:extLst>
              <a:ext uri="{FF2B5EF4-FFF2-40B4-BE49-F238E27FC236}">
                <a16:creationId xmlns:a16="http://schemas.microsoft.com/office/drawing/2014/main" id="{3CE77098-A41D-4AE2-8902-9FC4531FA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1145" y="230437"/>
            <a:ext cx="1851789" cy="590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822274">
              <a:defRPr/>
            </a:pPr>
            <a:r>
              <a:rPr lang="zh-CN" altLang="en-US" sz="3237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考点对接</a:t>
            </a:r>
          </a:p>
        </p:txBody>
      </p:sp>
      <p:pic>
        <p:nvPicPr>
          <p:cNvPr id="4" name="图片 3" title="">
            <a:extLst>
              <a:ext uri="{FF2B5EF4-FFF2-40B4-BE49-F238E27FC236}">
                <a16:creationId xmlns:a16="http://schemas.microsoft.com/office/drawing/2014/main" id="{DF8FD059-6436-42E1-BE00-8A73D6F212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40" b="30418"/>
          <a:stretch>
            <a:fillRect/>
          </a:stretch>
        </p:blipFill>
        <p:spPr>
          <a:xfrm>
            <a:off x="1530740" y="824055"/>
            <a:ext cx="9000700" cy="3626181"/>
          </a:xfrm>
          <a:prstGeom prst="rect">
            <a:avLst/>
          </a:prstGeom>
        </p:spPr>
      </p:pic>
      <p:pic>
        <p:nvPicPr>
          <p:cNvPr id="3" name="图片 2" title="">
            <a:extLst>
              <a:ext uri="{FF2B5EF4-FFF2-40B4-BE49-F238E27FC236}">
                <a16:creationId xmlns:a16="http://schemas.microsoft.com/office/drawing/2014/main" id="{8A232D18-8B08-4FEB-BEC3-1AEB741D7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767" y="4635108"/>
            <a:ext cx="9491805" cy="1712279"/>
          </a:xfrm>
          <a:prstGeom prst="rect">
            <a:avLst/>
          </a:prstGeom>
        </p:spPr>
      </p:pic>
      <p:sp>
        <p:nvSpPr>
          <p:cNvPr id="5" name="Text Box 3" title="">
            <a:extLst>
              <a:ext uri="{FF2B5EF4-FFF2-40B4-BE49-F238E27FC236}">
                <a16:creationId xmlns:a16="http://schemas.microsoft.com/office/drawing/2014/main" id="{5F6E4B59-F203-45A0-A079-1A5A1CC1E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1444" y="5443062"/>
            <a:ext cx="979586" cy="96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 sz="4316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endParaRPr lang="zh-CN" altLang="en-US" sz="4316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Text Box 3" title="">
            <a:extLst>
              <a:ext uri="{FF2B5EF4-FFF2-40B4-BE49-F238E27FC236}">
                <a16:creationId xmlns:a16="http://schemas.microsoft.com/office/drawing/2014/main" id="{D24082F9-4DBA-4F38-B9D9-4CA72CF5F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38201" y="4954861"/>
            <a:ext cx="979586" cy="96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 sz="4316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zh-CN" altLang="en-US" sz="4316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Text Box 3" title="">
            <a:extLst>
              <a:ext uri="{FF2B5EF4-FFF2-40B4-BE49-F238E27FC236}">
                <a16:creationId xmlns:a16="http://schemas.microsoft.com/office/drawing/2014/main" id="{FB5EEE3A-634A-420F-A23D-F8B3B8525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9229" y="4550014"/>
            <a:ext cx="979586" cy="96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 sz="4316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zh-CN" altLang="en-US" sz="4316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8982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 Box 20" title="">
            <a:extLst>
              <a:ext uri="{FF2B5EF4-FFF2-40B4-BE49-F238E27FC236}">
                <a16:creationId xmlns:a16="http://schemas.microsoft.com/office/drawing/2014/main" id="{3CE77098-A41D-4AE2-8902-9FC4531FA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3611" y="148170"/>
            <a:ext cx="1851789" cy="590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822274">
              <a:defRPr/>
            </a:pPr>
            <a:r>
              <a:rPr lang="zh-CN" altLang="en-US" sz="3237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考点对接</a:t>
            </a:r>
          </a:p>
        </p:txBody>
      </p:sp>
      <p:pic>
        <p:nvPicPr>
          <p:cNvPr id="4" name="图片 3" title="">
            <a:extLst>
              <a:ext uri="{FF2B5EF4-FFF2-40B4-BE49-F238E27FC236}">
                <a16:creationId xmlns:a16="http://schemas.microsoft.com/office/drawing/2014/main" id="{2D8294FF-D8DA-4E16-BB9F-1C9CB2DD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49"/>
          <a:stretch>
            <a:fillRect/>
          </a:stretch>
        </p:blipFill>
        <p:spPr>
          <a:xfrm>
            <a:off x="1488033" y="1097884"/>
            <a:ext cx="9215935" cy="5225731"/>
          </a:xfrm>
          <a:prstGeom prst="rect">
            <a:avLst/>
          </a:prstGeom>
        </p:spPr>
      </p:pic>
      <p:sp>
        <p:nvSpPr>
          <p:cNvPr id="5" name="Text Box 3" title="">
            <a:extLst>
              <a:ext uri="{FF2B5EF4-FFF2-40B4-BE49-F238E27FC236}">
                <a16:creationId xmlns:a16="http://schemas.microsoft.com/office/drawing/2014/main" id="{595FD4A4-CFCD-4CD9-9F86-12D831063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377" y="3925361"/>
            <a:ext cx="979586" cy="96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 sz="4316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endParaRPr lang="zh-CN" altLang="en-US" sz="4316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Text Box 3" title="">
            <a:extLst>
              <a:ext uri="{FF2B5EF4-FFF2-40B4-BE49-F238E27FC236}">
                <a16:creationId xmlns:a16="http://schemas.microsoft.com/office/drawing/2014/main" id="{3982F2FE-4E87-4200-9942-30D8E739D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0364" y="1527107"/>
            <a:ext cx="979586" cy="96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 sz="4316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zh-CN" altLang="en-US" sz="4316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681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 Box 20" title="">
            <a:extLst>
              <a:ext uri="{FF2B5EF4-FFF2-40B4-BE49-F238E27FC236}">
                <a16:creationId xmlns:a16="http://schemas.microsoft.com/office/drawing/2014/main" id="{3CE77098-A41D-4AE2-8902-9FC4531FA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9781" y="414106"/>
            <a:ext cx="1851789" cy="590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822274">
              <a:defRPr/>
            </a:pPr>
            <a:r>
              <a:rPr lang="zh-CN" altLang="en-US" sz="3237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考点对接</a:t>
            </a:r>
          </a:p>
        </p:txBody>
      </p:sp>
      <p:pic>
        <p:nvPicPr>
          <p:cNvPr id="5" name="图片 4" title="">
            <a:extLst>
              <a:ext uri="{FF2B5EF4-FFF2-40B4-BE49-F238E27FC236}">
                <a16:creationId xmlns:a16="http://schemas.microsoft.com/office/drawing/2014/main" id="{96FB02B5-DF12-4AEC-B7BD-968F72C3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06"/>
          <a:stretch>
            <a:fillRect/>
          </a:stretch>
        </p:blipFill>
        <p:spPr>
          <a:xfrm>
            <a:off x="915741" y="1702247"/>
            <a:ext cx="10233933" cy="3656094"/>
          </a:xfrm>
          <a:prstGeom prst="rect">
            <a:avLst/>
          </a:prstGeom>
        </p:spPr>
      </p:pic>
      <p:sp>
        <p:nvSpPr>
          <p:cNvPr id="4" name="Text Box 3" title="">
            <a:extLst>
              <a:ext uri="{FF2B5EF4-FFF2-40B4-BE49-F238E27FC236}">
                <a16:creationId xmlns:a16="http://schemas.microsoft.com/office/drawing/2014/main" id="{CE9170EE-6B06-4F21-A2A0-BB6300AD0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9896" y="2220273"/>
            <a:ext cx="979586" cy="96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 sz="4316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zh-CN" altLang="en-US" sz="4316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Text Box 3" title="">
            <a:extLst>
              <a:ext uri="{FF2B5EF4-FFF2-40B4-BE49-F238E27FC236}">
                <a16:creationId xmlns:a16="http://schemas.microsoft.com/office/drawing/2014/main" id="{36D4322B-2B8B-4AF0-B0F3-90519698F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7143" y="2220273"/>
            <a:ext cx="979586" cy="96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 sz="4316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zh-CN" altLang="en-US" sz="4316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Text Box 3" title="">
            <a:extLst>
              <a:ext uri="{FF2B5EF4-FFF2-40B4-BE49-F238E27FC236}">
                <a16:creationId xmlns:a16="http://schemas.microsoft.com/office/drawing/2014/main" id="{2F7910B1-16A6-488A-9643-ED3AC6DF6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7386" y="1726433"/>
            <a:ext cx="979586" cy="96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 sz="4316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lang="zh-CN" altLang="en-US" sz="4316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Text Box 3" title="">
            <a:extLst>
              <a:ext uri="{FF2B5EF4-FFF2-40B4-BE49-F238E27FC236}">
                <a16:creationId xmlns:a16="http://schemas.microsoft.com/office/drawing/2014/main" id="{28A5E4B1-1657-45B0-A921-2DDBD48EE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4844" y="3530294"/>
            <a:ext cx="979586" cy="96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 sz="4316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endParaRPr lang="zh-CN" altLang="en-US" sz="4316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 Box 3" title="">
            <a:extLst>
              <a:ext uri="{FF2B5EF4-FFF2-40B4-BE49-F238E27FC236}">
                <a16:creationId xmlns:a16="http://schemas.microsoft.com/office/drawing/2014/main" id="{49749694-D74D-4247-925D-C29053507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4988" y="3840482"/>
            <a:ext cx="2454127" cy="57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sz="2398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竖直向上</a:t>
            </a:r>
          </a:p>
        </p:txBody>
      </p:sp>
      <p:sp>
        <p:nvSpPr>
          <p:cNvPr id="10" name="Text Box 3" title="">
            <a:extLst>
              <a:ext uri="{FF2B5EF4-FFF2-40B4-BE49-F238E27FC236}">
                <a16:creationId xmlns:a16="http://schemas.microsoft.com/office/drawing/2014/main" id="{3B850A4C-F13B-49C4-9904-992A50481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0234" y="4465052"/>
            <a:ext cx="979586" cy="96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 sz="4316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lang="zh-CN" altLang="en-US" sz="4316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Text Box 3" title="">
            <a:extLst>
              <a:ext uri="{FF2B5EF4-FFF2-40B4-BE49-F238E27FC236}">
                <a16:creationId xmlns:a16="http://schemas.microsoft.com/office/drawing/2014/main" id="{C03F082D-9E40-4D14-A3F3-33B849C1C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5506" y="4603107"/>
            <a:ext cx="2454127" cy="745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sz="3237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竖直向下</a:t>
            </a:r>
          </a:p>
        </p:txBody>
      </p:sp>
    </p:spTree>
    <p:extLst>
      <p:ext uri="{BB962C8B-B14F-4D97-AF65-F5344CB8AC3E}">
        <p14:creationId xmlns:p14="http://schemas.microsoft.com/office/powerpoint/2010/main" val="29347443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文本框 3" title="">
            <a:extLst>
              <a:ext uri="{FF2B5EF4-FFF2-40B4-BE49-F238E27FC236}">
                <a16:creationId xmlns:a16="http://schemas.microsoft.com/office/drawing/2014/main" id="{1B18480B-0B2E-483B-9094-94DA35232285}"/>
              </a:ext>
            </a:extLst>
          </p:cNvPr>
          <p:cNvSpPr txBox="1"/>
          <p:nvPr/>
        </p:nvSpPr>
        <p:spPr>
          <a:xfrm>
            <a:off x="1347430" y="1066502"/>
            <a:ext cx="5784623" cy="67839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①（两物体</a:t>
            </a:r>
            <a:r>
              <a:rPr lang="zh-CN" altLang="en-US" sz="2878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接触</a:t>
            </a:r>
            <a:r>
              <a:rPr lang="zh-CN" altLang="en-US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）</a:t>
            </a:r>
            <a:r>
              <a:rPr lang="zh-CN" altLang="en-US" sz="2878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接触面不光滑</a:t>
            </a:r>
            <a:r>
              <a:rPr lang="zh-CN" altLang="en-US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；</a:t>
            </a:r>
          </a:p>
        </p:txBody>
      </p:sp>
      <p:sp>
        <p:nvSpPr>
          <p:cNvPr id="5" name="文本框 4" title="">
            <a:extLst>
              <a:ext uri="{FF2B5EF4-FFF2-40B4-BE49-F238E27FC236}">
                <a16:creationId xmlns:a16="http://schemas.microsoft.com/office/drawing/2014/main" id="{D59CFA54-A343-42AC-B5D9-6FC1A4D31363}"/>
              </a:ext>
            </a:extLst>
          </p:cNvPr>
          <p:cNvSpPr txBox="1"/>
          <p:nvPr/>
        </p:nvSpPr>
        <p:spPr>
          <a:xfrm>
            <a:off x="1347430" y="1932189"/>
            <a:ext cx="5506837" cy="53521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109633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②两物体</a:t>
            </a:r>
            <a:r>
              <a:rPr lang="zh-CN" altLang="en-US" sz="2878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接触面上有压力</a:t>
            </a:r>
            <a:r>
              <a:rPr lang="zh-CN" altLang="en-US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产生；</a:t>
            </a:r>
          </a:p>
        </p:txBody>
      </p:sp>
      <p:sp>
        <p:nvSpPr>
          <p:cNvPr id="6" name="文本框 5" title="">
            <a:extLst>
              <a:ext uri="{FF2B5EF4-FFF2-40B4-BE49-F238E27FC236}">
                <a16:creationId xmlns:a16="http://schemas.microsoft.com/office/drawing/2014/main" id="{58981AA4-A21C-45CD-9D1B-FBB86D9314B4}"/>
              </a:ext>
            </a:extLst>
          </p:cNvPr>
          <p:cNvSpPr txBox="1"/>
          <p:nvPr/>
        </p:nvSpPr>
        <p:spPr>
          <a:xfrm>
            <a:off x="1372214" y="2643524"/>
            <a:ext cx="8781656" cy="53521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109633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③两物体之间相互</a:t>
            </a:r>
            <a:r>
              <a:rPr lang="zh-CN" altLang="en-US" sz="2878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发生相对运动或有相对运动趋势</a:t>
            </a:r>
            <a:r>
              <a:rPr lang="zh-CN" altLang="en-US" sz="2878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；</a:t>
            </a:r>
          </a:p>
        </p:txBody>
      </p:sp>
      <p:pic>
        <p:nvPicPr>
          <p:cNvPr id="7" name="图片 6" title="">
            <a:extLst>
              <a:ext uri="{FF2B5EF4-FFF2-40B4-BE49-F238E27FC236}">
                <a16:creationId xmlns:a16="http://schemas.microsoft.com/office/drawing/2014/main" id="{8C32BBEF-FF91-413B-920F-6C5687055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18" y="3515338"/>
            <a:ext cx="8461089" cy="2707964"/>
          </a:xfrm>
          <a:prstGeom prst="rect">
            <a:avLst/>
          </a:prstGeom>
        </p:spPr>
      </p:pic>
      <p:sp>
        <p:nvSpPr>
          <p:cNvPr id="9" name="文本框 8" title="">
            <a:extLst>
              <a:ext uri="{FF2B5EF4-FFF2-40B4-BE49-F238E27FC236}">
                <a16:creationId xmlns:a16="http://schemas.microsoft.com/office/drawing/2014/main" id="{48A73C0A-8F50-49CF-AE4D-B4D90D0ABABD}"/>
              </a:ext>
            </a:extLst>
          </p:cNvPr>
          <p:cNvSpPr txBox="1"/>
          <p:nvPr/>
        </p:nvSpPr>
        <p:spPr>
          <a:xfrm>
            <a:off x="1024308" y="226008"/>
            <a:ext cx="5481832" cy="77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2.</a:t>
            </a:r>
            <a:r>
              <a:rPr lang="zh-CN" altLang="en-US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产生条件</a:t>
            </a:r>
          </a:p>
        </p:txBody>
      </p:sp>
    </p:spTree>
    <p:extLst>
      <p:ext uri="{BB962C8B-B14F-4D97-AF65-F5344CB8AC3E}">
        <p14:creationId xmlns:p14="http://schemas.microsoft.com/office/powerpoint/2010/main" val="89882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 Box 20" title="">
            <a:extLst>
              <a:ext uri="{FF2B5EF4-FFF2-40B4-BE49-F238E27FC236}">
                <a16:creationId xmlns:a16="http://schemas.microsoft.com/office/drawing/2014/main" id="{3CE77098-A41D-4AE2-8902-9FC4531FA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9781" y="414106"/>
            <a:ext cx="1851789" cy="590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822274">
              <a:defRPr/>
            </a:pPr>
            <a:r>
              <a:rPr lang="zh-CN" altLang="en-US" sz="3237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考点对接</a:t>
            </a:r>
          </a:p>
        </p:txBody>
      </p:sp>
      <p:pic>
        <p:nvPicPr>
          <p:cNvPr id="3" name="图片 2" title="">
            <a:extLst>
              <a:ext uri="{FF2B5EF4-FFF2-40B4-BE49-F238E27FC236}">
                <a16:creationId xmlns:a16="http://schemas.microsoft.com/office/drawing/2014/main" id="{9BFE0138-CB42-49A4-8CFE-996E246DAE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25"/>
          <a:stretch>
            <a:fillRect/>
          </a:stretch>
        </p:blipFill>
        <p:spPr>
          <a:xfrm>
            <a:off x="1692781" y="1052970"/>
            <a:ext cx="8647732" cy="3672050"/>
          </a:xfrm>
          <a:prstGeom prst="rect">
            <a:avLst/>
          </a:prstGeom>
        </p:spPr>
      </p:pic>
      <p:pic>
        <p:nvPicPr>
          <p:cNvPr id="4" name="图片 3" title="">
            <a:extLst>
              <a:ext uri="{FF2B5EF4-FFF2-40B4-BE49-F238E27FC236}">
                <a16:creationId xmlns:a16="http://schemas.microsoft.com/office/drawing/2014/main" id="{3D80EACB-8E48-4770-BF74-78140A0DE8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0188"/>
          <a:stretch>
            <a:fillRect/>
          </a:stretch>
        </p:blipFill>
        <p:spPr>
          <a:xfrm>
            <a:off x="980495" y="4842891"/>
            <a:ext cx="10258941" cy="1323936"/>
          </a:xfrm>
          <a:prstGeom prst="rect">
            <a:avLst/>
          </a:prstGeom>
        </p:spPr>
      </p:pic>
      <p:sp>
        <p:nvSpPr>
          <p:cNvPr id="6" name="Text Box 3" title="">
            <a:extLst>
              <a:ext uri="{FF2B5EF4-FFF2-40B4-BE49-F238E27FC236}">
                <a16:creationId xmlns:a16="http://schemas.microsoft.com/office/drawing/2014/main" id="{7B5C126C-6740-4E00-ADF9-BD025C4E4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0363" y="5532106"/>
            <a:ext cx="1953350" cy="527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sz="2158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压力大小</a:t>
            </a:r>
          </a:p>
        </p:txBody>
      </p:sp>
      <p:sp>
        <p:nvSpPr>
          <p:cNvPr id="7" name="Text Box 3" title="">
            <a:extLst>
              <a:ext uri="{FF2B5EF4-FFF2-40B4-BE49-F238E27FC236}">
                <a16:creationId xmlns:a16="http://schemas.microsoft.com/office/drawing/2014/main" id="{366E815B-9F24-414C-B48B-99EB44D95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195" y="4894767"/>
            <a:ext cx="979586" cy="774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 sz="3357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4.2</a:t>
            </a:r>
            <a:endParaRPr lang="zh-CN" altLang="en-US" sz="3357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42351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 Box 20" title="">
            <a:extLst>
              <a:ext uri="{FF2B5EF4-FFF2-40B4-BE49-F238E27FC236}">
                <a16:creationId xmlns:a16="http://schemas.microsoft.com/office/drawing/2014/main" id="{3CE77098-A41D-4AE2-8902-9FC4531FA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9781" y="414106"/>
            <a:ext cx="1851789" cy="590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822274">
              <a:defRPr/>
            </a:pPr>
            <a:r>
              <a:rPr lang="zh-CN" altLang="en-US" sz="3237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考点对接</a:t>
            </a:r>
          </a:p>
        </p:txBody>
      </p:sp>
      <p:pic>
        <p:nvPicPr>
          <p:cNvPr id="3" name="图片 2" title="">
            <a:extLst>
              <a:ext uri="{FF2B5EF4-FFF2-40B4-BE49-F238E27FC236}">
                <a16:creationId xmlns:a16="http://schemas.microsoft.com/office/drawing/2014/main" id="{9BFE0138-CB42-49A4-8CFE-996E246DAE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42"/>
          <a:stretch>
            <a:fillRect/>
          </a:stretch>
        </p:blipFill>
        <p:spPr>
          <a:xfrm>
            <a:off x="1951793" y="1005309"/>
            <a:ext cx="7875113" cy="3359569"/>
          </a:xfrm>
          <a:prstGeom prst="rect">
            <a:avLst/>
          </a:prstGeom>
        </p:spPr>
      </p:pic>
      <p:pic>
        <p:nvPicPr>
          <p:cNvPr id="5" name="图片 4" title="">
            <a:extLst>
              <a:ext uri="{FF2B5EF4-FFF2-40B4-BE49-F238E27FC236}">
                <a16:creationId xmlns:a16="http://schemas.microsoft.com/office/drawing/2014/main" id="{C5E02FDE-225D-4C31-86F0-730FD5A8A8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125" b="30126"/>
          <a:stretch>
            <a:fillRect/>
          </a:stretch>
        </p:blipFill>
        <p:spPr>
          <a:xfrm>
            <a:off x="1347429" y="4551390"/>
            <a:ext cx="9408260" cy="1618871"/>
          </a:xfrm>
          <a:prstGeom prst="rect">
            <a:avLst/>
          </a:prstGeom>
        </p:spPr>
      </p:pic>
      <p:sp>
        <p:nvSpPr>
          <p:cNvPr id="6" name="Text Box 3" title="">
            <a:extLst>
              <a:ext uri="{FF2B5EF4-FFF2-40B4-BE49-F238E27FC236}">
                <a16:creationId xmlns:a16="http://schemas.microsoft.com/office/drawing/2014/main" id="{63D51E2F-E58A-4378-9F38-E5E76611D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1157" y="5155754"/>
            <a:ext cx="5254532" cy="479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sz="1918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将丙实验中木块上的砝码取下来再拉木块</a:t>
            </a:r>
          </a:p>
        </p:txBody>
      </p:sp>
      <p:sp>
        <p:nvSpPr>
          <p:cNvPr id="7" name="Text Box 3" title="">
            <a:extLst>
              <a:ext uri="{FF2B5EF4-FFF2-40B4-BE49-F238E27FC236}">
                <a16:creationId xmlns:a16="http://schemas.microsoft.com/office/drawing/2014/main" id="{5B7D57E1-0EC6-455A-B7B8-9D9F14A19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9662" y="5576054"/>
            <a:ext cx="787792" cy="57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sz="2398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甲</a:t>
            </a:r>
          </a:p>
        </p:txBody>
      </p:sp>
    </p:spTree>
    <p:extLst>
      <p:ext uri="{BB962C8B-B14F-4D97-AF65-F5344CB8AC3E}">
        <p14:creationId xmlns:p14="http://schemas.microsoft.com/office/powerpoint/2010/main" val="148793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 Box 20" title="">
            <a:extLst>
              <a:ext uri="{FF2B5EF4-FFF2-40B4-BE49-F238E27FC236}">
                <a16:creationId xmlns:a16="http://schemas.microsoft.com/office/drawing/2014/main" id="{3CE77098-A41D-4AE2-8902-9FC4531FA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9781" y="414106"/>
            <a:ext cx="1851789" cy="590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822274">
              <a:defRPr/>
            </a:pPr>
            <a:r>
              <a:rPr lang="zh-CN" altLang="en-US" sz="3237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考点对接</a:t>
            </a:r>
          </a:p>
        </p:txBody>
      </p:sp>
      <p:pic>
        <p:nvPicPr>
          <p:cNvPr id="3" name="图片 2" title="">
            <a:extLst>
              <a:ext uri="{FF2B5EF4-FFF2-40B4-BE49-F238E27FC236}">
                <a16:creationId xmlns:a16="http://schemas.microsoft.com/office/drawing/2014/main" id="{9BFE0138-CB42-49A4-8CFE-996E246DAE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24"/>
          <a:stretch>
            <a:fillRect/>
          </a:stretch>
        </p:blipFill>
        <p:spPr>
          <a:xfrm>
            <a:off x="2124469" y="1097884"/>
            <a:ext cx="8115740" cy="3465380"/>
          </a:xfrm>
          <a:prstGeom prst="rect">
            <a:avLst/>
          </a:prstGeom>
        </p:spPr>
      </p:pic>
      <p:pic>
        <p:nvPicPr>
          <p:cNvPr id="4" name="图片 3" title="">
            <a:extLst>
              <a:ext uri="{FF2B5EF4-FFF2-40B4-BE49-F238E27FC236}">
                <a16:creationId xmlns:a16="http://schemas.microsoft.com/office/drawing/2014/main" id="{E64A74BB-6B0E-48F6-95BC-FD8B1B3D15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2714"/>
          <a:stretch>
            <a:fillRect/>
          </a:stretch>
        </p:blipFill>
        <p:spPr>
          <a:xfrm>
            <a:off x="1757533" y="4884991"/>
            <a:ext cx="9194960" cy="1127088"/>
          </a:xfrm>
          <a:prstGeom prst="rect">
            <a:avLst/>
          </a:prstGeom>
        </p:spPr>
      </p:pic>
      <p:sp>
        <p:nvSpPr>
          <p:cNvPr id="5" name="Text Box 3" title="">
            <a:extLst>
              <a:ext uri="{FF2B5EF4-FFF2-40B4-BE49-F238E27FC236}">
                <a16:creationId xmlns:a16="http://schemas.microsoft.com/office/drawing/2014/main" id="{4582227E-D81C-4149-9375-829FE1DF3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8740" y="5587442"/>
            <a:ext cx="5050753" cy="682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918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弹簧测力计处于静止状态便于读数或者不需水平匀速拉动木块</a:t>
            </a:r>
          </a:p>
        </p:txBody>
      </p:sp>
    </p:spTree>
    <p:extLst>
      <p:ext uri="{BB962C8B-B14F-4D97-AF65-F5344CB8AC3E}">
        <p14:creationId xmlns:p14="http://schemas.microsoft.com/office/powerpoint/2010/main" val="37137262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6" name="组合 5" title="">
            <a:extLst>
              <a:ext uri="{FF2B5EF4-FFF2-40B4-BE49-F238E27FC236}">
                <a16:creationId xmlns:a16="http://schemas.microsoft.com/office/drawing/2014/main" id="{D6C4877B-7DB0-4D3E-A041-95806F6F29E3}"/>
              </a:ext>
            </a:extLst>
          </p:cNvPr>
          <p:cNvGrpSpPr/>
          <p:nvPr/>
        </p:nvGrpSpPr>
        <p:grpSpPr>
          <a:xfrm>
            <a:off x="1229129" y="3817520"/>
            <a:ext cx="4463928" cy="1741785"/>
            <a:chOff x="524925" y="3308658"/>
            <a:chExt cx="3723040" cy="1452697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1114E58-1738-43E9-AFDC-A03DE1E48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4959" r="43424" b="42539"/>
            <a:stretch>
              <a:fillRect/>
            </a:stretch>
          </p:blipFill>
          <p:spPr>
            <a:xfrm>
              <a:off x="524925" y="3650770"/>
              <a:ext cx="3723040" cy="1110585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4CC6A7-FA28-4F04-9FA8-9EB8AD6325C2}"/>
                </a:ext>
              </a:extLst>
            </p:cNvPr>
            <p:cNvGrpSpPr/>
            <p:nvPr/>
          </p:nvGrpSpPr>
          <p:grpSpPr>
            <a:xfrm>
              <a:off x="1115616" y="3308658"/>
              <a:ext cx="1371866" cy="414133"/>
              <a:chOff x="895879" y="3293246"/>
              <a:chExt cx="1371866" cy="414133"/>
            </a:xfrm>
          </p:grpSpPr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C4F7A5D6-3C2F-428B-B2C8-0521B25D5D5D}"/>
                  </a:ext>
                </a:extLst>
              </p:cNvPr>
              <p:cNvCxnSpPr/>
              <p:nvPr/>
            </p:nvCxnSpPr>
            <p:spPr>
              <a:xfrm flipH="1">
                <a:off x="1259633" y="3507953"/>
                <a:ext cx="100811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B952876-4EF8-4C03-9153-AE6FA6756041}"/>
                  </a:ext>
                </a:extLst>
              </p:cNvPr>
              <p:cNvSpPr txBox="1"/>
              <p:nvPr/>
            </p:nvSpPr>
            <p:spPr>
              <a:xfrm>
                <a:off x="895879" y="3293246"/>
                <a:ext cx="339853" cy="414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0" fontAlgn="base">
                  <a:lnSpc>
                    <a:spcPct val="120000"/>
                  </a:lnSpc>
                  <a:spcBef>
                    <a:spcPct val="0"/>
                  </a:spcBef>
                  <a:tabLst>
                    <a:tab pos="1234173"/>
                    <a:tab pos="2218618"/>
                    <a:tab pos="3043176"/>
                    <a:tab pos="3863166"/>
                  </a:tabLst>
                </a:pPr>
                <a:r>
                  <a:rPr lang="en-US" altLang="zh-CN" sz="2398" b="1">
                    <a:solidFill>
                      <a:srgbClr val="FF0000"/>
                    </a:solidFill>
                    <a:latin typeface="Times New Roman"/>
                    <a:ea typeface="华文中宋" panose="02010600040101010101" pitchFamily="2" charset="-122"/>
                    <a:cs typeface="+mn-ea"/>
                    <a:sym typeface="+mn-ea"/>
                  </a:rPr>
                  <a:t>V</a:t>
                </a:r>
                <a:endParaRPr lang="zh-CN" altLang="en-US" sz="2398" b="1">
                  <a:solidFill>
                    <a:srgbClr val="FF0000"/>
                  </a:solidFill>
                  <a:latin typeface="Times New Roman"/>
                  <a:ea typeface="华文中宋" panose="02010600040101010101" pitchFamily="2" charset="-122"/>
                  <a:cs typeface="+mn-ea"/>
                  <a:sym typeface="+mn-ea"/>
                </a:endParaRPr>
              </a:p>
            </p:txBody>
          </p:sp>
        </p:grpSp>
      </p:grpSp>
      <p:sp>
        <p:nvSpPr>
          <p:cNvPr id="20" name="Text Box 3" title="">
            <a:extLst>
              <a:ext uri="{FF2B5EF4-FFF2-40B4-BE49-F238E27FC236}">
                <a16:creationId xmlns:a16="http://schemas.microsoft.com/office/drawing/2014/main" id="{067FCBA8-C795-4979-9736-740A6FBFC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416" y="668389"/>
            <a:ext cx="4144207" cy="608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、作用点和方向：</a:t>
            </a:r>
          </a:p>
        </p:txBody>
      </p:sp>
      <p:cxnSp>
        <p:nvCxnSpPr>
          <p:cNvPr id="22" name="直接箭头连接符 21" title="">
            <a:extLst>
              <a:ext uri="{FF2B5EF4-FFF2-40B4-BE49-F238E27FC236}">
                <a16:creationId xmlns:a16="http://schemas.microsoft.com/office/drawing/2014/main" id="{3AB5EBD6-868E-4021-AD83-0C1F84EA6E96}"/>
              </a:ext>
            </a:extLst>
          </p:cNvPr>
          <p:cNvCxnSpPr/>
          <p:nvPr/>
        </p:nvCxnSpPr>
        <p:spPr>
          <a:xfrm>
            <a:off x="3333196" y="5434909"/>
            <a:ext cx="1262831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23" name="TextBox 31" title="">
            <a:extLst>
              <a:ext uri="{FF2B5EF4-FFF2-40B4-BE49-F238E27FC236}">
                <a16:creationId xmlns:a16="http://schemas.microsoft.com/office/drawing/2014/main" id="{3D0D6C6E-DAD0-4055-8F42-4577FE396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4933" y="4727575"/>
            <a:ext cx="383438" cy="68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09633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837" b="1" i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endParaRPr lang="zh-CN" altLang="en-US" sz="3837" b="1" i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 Box 3" title="">
            <a:extLst>
              <a:ext uri="{FF2B5EF4-FFF2-40B4-BE49-F238E27FC236}">
                <a16:creationId xmlns:a16="http://schemas.microsoft.com/office/drawing/2014/main" id="{E8CDC793-D36F-48C5-8D7E-9E18B0A21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442" y="1461397"/>
            <a:ext cx="7856726" cy="608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）作用点：物体的接触面上</a:t>
            </a:r>
          </a:p>
        </p:txBody>
      </p:sp>
      <p:sp>
        <p:nvSpPr>
          <p:cNvPr id="25" name="Text Box 3" title="">
            <a:extLst>
              <a:ext uri="{FF2B5EF4-FFF2-40B4-BE49-F238E27FC236}">
                <a16:creationId xmlns:a16="http://schemas.microsoft.com/office/drawing/2014/main" id="{EC3C39EC-ED99-4C25-BB76-0C061E7B8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2352" y="2358884"/>
            <a:ext cx="9756155" cy="608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）方向：与物体的相对运动趋势的方向相反</a:t>
            </a:r>
          </a:p>
        </p:txBody>
      </p:sp>
      <p:sp>
        <p:nvSpPr>
          <p:cNvPr id="26" name="Text Box 3" title="">
            <a:extLst>
              <a:ext uri="{FF2B5EF4-FFF2-40B4-BE49-F238E27FC236}">
                <a16:creationId xmlns:a16="http://schemas.microsoft.com/office/drawing/2014/main" id="{9B035FB7-70FF-4BC5-A17B-3614661D4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1177" y="3023390"/>
            <a:ext cx="6388986" cy="608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或与物体的相对运动的方向相反</a:t>
            </a:r>
          </a:p>
        </p:txBody>
      </p:sp>
      <p:pic>
        <p:nvPicPr>
          <p:cNvPr id="13" name="图片 12" title="">
            <a:extLst>
              <a:ext uri="{FF2B5EF4-FFF2-40B4-BE49-F238E27FC236}">
                <a16:creationId xmlns:a16="http://schemas.microsoft.com/office/drawing/2014/main" id="{24589F78-A02A-410E-8B0E-6B50496D60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 t="59387" r="22563" b="8959"/>
          <a:stretch>
            <a:fillRect/>
          </a:stretch>
        </p:blipFill>
        <p:spPr>
          <a:xfrm>
            <a:off x="6746898" y="3817520"/>
            <a:ext cx="4463928" cy="1873169"/>
          </a:xfrm>
          <a:prstGeom prst="rect">
            <a:avLst/>
          </a:prstGeom>
        </p:spPr>
      </p:pic>
      <p:cxnSp>
        <p:nvCxnSpPr>
          <p:cNvPr id="29" name="直接箭头连接符 28" title="">
            <a:extLst>
              <a:ext uri="{FF2B5EF4-FFF2-40B4-BE49-F238E27FC236}">
                <a16:creationId xmlns:a16="http://schemas.microsoft.com/office/drawing/2014/main" id="{ED029FAD-F335-4944-B96F-44E9CFEB6478}"/>
              </a:ext>
            </a:extLst>
          </p:cNvPr>
          <p:cNvCxnSpPr/>
          <p:nvPr/>
        </p:nvCxnSpPr>
        <p:spPr>
          <a:xfrm flipH="1">
            <a:off x="6746895" y="5410541"/>
            <a:ext cx="1680563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30" name="TextBox 31" title="">
            <a:extLst>
              <a:ext uri="{FF2B5EF4-FFF2-40B4-BE49-F238E27FC236}">
                <a16:creationId xmlns:a16="http://schemas.microsoft.com/office/drawing/2014/main" id="{4B9DB414-7871-4CAE-A524-4C00C067E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019" y="4709395"/>
            <a:ext cx="383438" cy="68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09633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837" b="1" i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endParaRPr lang="zh-CN" altLang="en-US" sz="3837" b="1" i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11217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 title="">
            <a:extLst>
              <a:ext uri="{FF2B5EF4-FFF2-40B4-BE49-F238E27FC236}">
                <a16:creationId xmlns:a16="http://schemas.microsoft.com/office/drawing/2014/main" id="{E26EF67E-4AC3-4602-ABC4-A10FDCEF4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078" y="1738364"/>
            <a:ext cx="4233765" cy="4242233"/>
          </a:xfrm>
          <a:prstGeom prst="rect">
            <a:avLst/>
          </a:prstGeom>
        </p:spPr>
      </p:pic>
      <p:pic>
        <p:nvPicPr>
          <p:cNvPr id="4098" name="Picture 2" title="">
            <a:extLst>
              <a:ext uri="{FF2B5EF4-FFF2-40B4-BE49-F238E27FC236}">
                <a16:creationId xmlns:a16="http://schemas.microsoft.com/office/drawing/2014/main" id="{9D2326AD-E17E-4469-9BBD-B844419B0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0286" y="1654742"/>
            <a:ext cx="4376303" cy="414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3" title="">
            <a:extLst>
              <a:ext uri="{FF2B5EF4-FFF2-40B4-BE49-F238E27FC236}">
                <a16:creationId xmlns:a16="http://schemas.microsoft.com/office/drawing/2014/main" id="{515E3CC3-37BB-4088-977C-2FC0F1557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7429" y="574687"/>
            <a:ext cx="6734337" cy="608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分析行走时前后脚所受的摩擦力：</a:t>
            </a:r>
          </a:p>
        </p:txBody>
      </p:sp>
      <p:cxnSp>
        <p:nvCxnSpPr>
          <p:cNvPr id="7" name="直接箭头连接符 6" title="">
            <a:extLst>
              <a:ext uri="{FF2B5EF4-FFF2-40B4-BE49-F238E27FC236}">
                <a16:creationId xmlns:a16="http://schemas.microsoft.com/office/drawing/2014/main" id="{63C4AD02-5CA9-49C0-AA5F-DEDCE01C88F4}"/>
              </a:ext>
            </a:extLst>
          </p:cNvPr>
          <p:cNvCxnSpPr/>
          <p:nvPr/>
        </p:nvCxnSpPr>
        <p:spPr>
          <a:xfrm flipH="1">
            <a:off x="9435561" y="5653607"/>
            <a:ext cx="714377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8" name="TextBox 31" title="">
            <a:extLst>
              <a:ext uri="{FF2B5EF4-FFF2-40B4-BE49-F238E27FC236}">
                <a16:creationId xmlns:a16="http://schemas.microsoft.com/office/drawing/2014/main" id="{AB380A5A-2DF6-48B3-AFA1-C98DAFCB2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2749" y="5552860"/>
            <a:ext cx="383438" cy="68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09633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837" b="1" i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endParaRPr lang="zh-CN" altLang="en-US" sz="3837" b="1" i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 title="">
            <a:extLst>
              <a:ext uri="{FF2B5EF4-FFF2-40B4-BE49-F238E27FC236}">
                <a16:creationId xmlns:a16="http://schemas.microsoft.com/office/drawing/2014/main" id="{2A528EF5-B857-4BB7-B155-AB880A6E104C}"/>
              </a:ext>
            </a:extLst>
          </p:cNvPr>
          <p:cNvCxnSpPr/>
          <p:nvPr/>
        </p:nvCxnSpPr>
        <p:spPr>
          <a:xfrm>
            <a:off x="8491870" y="5623232"/>
            <a:ext cx="906545" cy="3037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10" name="TextBox 31" title="">
            <a:extLst>
              <a:ext uri="{FF2B5EF4-FFF2-40B4-BE49-F238E27FC236}">
                <a16:creationId xmlns:a16="http://schemas.microsoft.com/office/drawing/2014/main" id="{CB8176B5-8CC3-472D-B229-B46C9DE3B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6184" y="5531458"/>
            <a:ext cx="352982" cy="590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09633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37" b="1" i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endParaRPr lang="zh-CN" altLang="en-US" sz="3237" b="1" i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7933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矩形 5" title="">
            <a:extLst>
              <a:ext uri="{FF2B5EF4-FFF2-40B4-BE49-F238E27FC236}">
                <a16:creationId xmlns:a16="http://schemas.microsoft.com/office/drawing/2014/main" id="{D96DCF20-46A2-494C-B632-FD31EF89C73A}"/>
              </a:ext>
            </a:extLst>
          </p:cNvPr>
          <p:cNvSpPr/>
          <p:nvPr/>
        </p:nvSpPr>
        <p:spPr>
          <a:xfrm>
            <a:off x="1174754" y="1356897"/>
            <a:ext cx="9928830" cy="232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96339">
              <a:lnSpc>
                <a:spcPct val="150000"/>
              </a:lnSpc>
              <a:defRPr/>
            </a:pPr>
            <a:r>
              <a:rPr lang="en-US" altLang="zh-CN" sz="3357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z="3357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不能把摩擦力方向理解为必定与运动方向相反</a:t>
            </a:r>
            <a:r>
              <a:rPr lang="zh-CN" altLang="zh-CN" sz="3357" b="1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，摩擦力有时阻碍运动，有时有利于运动，但无论哪种情况，必与相对运动（或相对运动趋势）方向相反。</a:t>
            </a:r>
          </a:p>
        </p:txBody>
      </p:sp>
      <p:sp>
        <p:nvSpPr>
          <p:cNvPr id="8" name="文本框 7" title="">
            <a:extLst>
              <a:ext uri="{FF2B5EF4-FFF2-40B4-BE49-F238E27FC236}">
                <a16:creationId xmlns:a16="http://schemas.microsoft.com/office/drawing/2014/main" id="{015A2629-A357-4E41-A1DF-92BC20DF0619}"/>
              </a:ext>
            </a:extLst>
          </p:cNvPr>
          <p:cNvSpPr txBox="1"/>
          <p:nvPr/>
        </p:nvSpPr>
        <p:spPr>
          <a:xfrm>
            <a:off x="1217923" y="438623"/>
            <a:ext cx="1532189" cy="77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96339">
              <a:lnSpc>
                <a:spcPct val="150000"/>
              </a:lnSpc>
              <a:defRPr/>
            </a:pPr>
            <a:r>
              <a:rPr lang="zh-CN" altLang="en-US" sz="3357" b="1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endParaRPr lang="en-US" altLang="zh-CN" sz="3357" b="1" ker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title="">
            <a:extLst>
              <a:ext uri="{FF2B5EF4-FFF2-40B4-BE49-F238E27FC236}">
                <a16:creationId xmlns:a16="http://schemas.microsoft.com/office/drawing/2014/main" id="{B2CCEEA0-0D10-43B1-B313-27DC7FAB8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559" y="3860689"/>
            <a:ext cx="3638734" cy="270148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585700" y="11798300"/>
            <a:ext cx="0" cy="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59820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 title="">
            <a:extLst>
              <a:ext uri="{FF2B5EF4-FFF2-40B4-BE49-F238E27FC236}">
                <a16:creationId xmlns:a16="http://schemas.microsoft.com/office/drawing/2014/main" id="{88E854F4-6013-461E-A77B-88AA1E7E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281" y="3462888"/>
            <a:ext cx="3638734" cy="2701484"/>
          </a:xfrm>
          <a:prstGeom prst="rect">
            <a:avLst/>
          </a:prstGeom>
        </p:spPr>
      </p:pic>
      <p:sp>
        <p:nvSpPr>
          <p:cNvPr id="5" name="Text Box 3" title="">
            <a:extLst>
              <a:ext uri="{FF2B5EF4-FFF2-40B4-BE49-F238E27FC236}">
                <a16:creationId xmlns:a16="http://schemas.microsoft.com/office/drawing/2014/main" id="{D317742F-2C9B-40D2-8125-0C52707B0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079" y="490693"/>
            <a:ext cx="5224556" cy="682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83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二、摩擦力的类型</a:t>
            </a:r>
          </a:p>
        </p:txBody>
      </p:sp>
      <p:pic>
        <p:nvPicPr>
          <p:cNvPr id="6" name="图片 5" title="">
            <a:extLst>
              <a:ext uri="{FF2B5EF4-FFF2-40B4-BE49-F238E27FC236}">
                <a16:creationId xmlns:a16="http://schemas.microsoft.com/office/drawing/2014/main" id="{6ECAD84F-C23D-4280-ABFF-53CC0FC723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218" r="32155" b="25386"/>
          <a:stretch>
            <a:fillRect/>
          </a:stretch>
        </p:blipFill>
        <p:spPr>
          <a:xfrm>
            <a:off x="7132052" y="3947026"/>
            <a:ext cx="2507342" cy="1899428"/>
          </a:xfrm>
          <a:prstGeom prst="rect">
            <a:avLst/>
          </a:prstGeom>
        </p:spPr>
      </p:pic>
      <p:sp>
        <p:nvSpPr>
          <p:cNvPr id="7" name="Text Box 3" title="">
            <a:extLst>
              <a:ext uri="{FF2B5EF4-FFF2-40B4-BE49-F238E27FC236}">
                <a16:creationId xmlns:a16="http://schemas.microsoft.com/office/drawing/2014/main" id="{9378E2F2-04ED-4B24-BF8E-F4BB93A16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3611" y="5850702"/>
            <a:ext cx="2340821" cy="608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357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静摩擦力</a:t>
            </a:r>
          </a:p>
        </p:txBody>
      </p:sp>
      <p:sp>
        <p:nvSpPr>
          <p:cNvPr id="8" name="Text Box 3" title="">
            <a:extLst>
              <a:ext uri="{FF2B5EF4-FFF2-40B4-BE49-F238E27FC236}">
                <a16:creationId xmlns:a16="http://schemas.microsoft.com/office/drawing/2014/main" id="{EED42DAE-F5DD-483D-9980-33D8C2ABF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931" y="2270128"/>
            <a:ext cx="3891469" cy="608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3357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357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）静摩擦力</a:t>
            </a:r>
          </a:p>
        </p:txBody>
      </p:sp>
      <p:sp>
        <p:nvSpPr>
          <p:cNvPr id="9" name="Text Box 3" title="">
            <a:extLst>
              <a:ext uri="{FF2B5EF4-FFF2-40B4-BE49-F238E27FC236}">
                <a16:creationId xmlns:a16="http://schemas.microsoft.com/office/drawing/2014/main" id="{E5B789FF-CF8D-4F65-9609-5E631C13E5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4457" y="2974335"/>
            <a:ext cx="5870960" cy="608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两物体间</a:t>
            </a:r>
            <a:r>
              <a:rPr lang="zh-CN" altLang="en-US" sz="3357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有相对运动趋势</a:t>
            </a:r>
            <a:r>
              <a:rPr lang="zh-CN" altLang="en-US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10" name="Text Box 3" title="">
            <a:extLst>
              <a:ext uri="{FF2B5EF4-FFF2-40B4-BE49-F238E27FC236}">
                <a16:creationId xmlns:a16="http://schemas.microsoft.com/office/drawing/2014/main" id="{1411E920-7008-4FC0-AB56-34D7FBAF3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754" y="1382778"/>
            <a:ext cx="10278725" cy="608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096339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、按照是否发生相对运动或者趋势或者滚动分</a:t>
            </a:r>
          </a:p>
        </p:txBody>
      </p:sp>
    </p:spTree>
    <p:extLst>
      <p:ext uri="{BB962C8B-B14F-4D97-AF65-F5344CB8AC3E}">
        <p14:creationId xmlns:p14="http://schemas.microsoft.com/office/powerpoint/2010/main" val="1754560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4" name="组合 3" title="">
            <a:extLst>
              <a:ext uri="{FF2B5EF4-FFF2-40B4-BE49-F238E27FC236}">
                <a16:creationId xmlns:a16="http://schemas.microsoft.com/office/drawing/2014/main" id="{2A571091-6F5E-442A-8A32-BD7925AABEBF}"/>
              </a:ext>
            </a:extLst>
          </p:cNvPr>
          <p:cNvGrpSpPr/>
          <p:nvPr/>
        </p:nvGrpSpPr>
        <p:grpSpPr>
          <a:xfrm>
            <a:off x="6594195" y="3331942"/>
            <a:ext cx="982162" cy="2147051"/>
            <a:chOff x="9168" y="3767"/>
            <a:chExt cx="1720" cy="376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0ED1DFF-08E1-4B2E-BEFC-16DB0AC83CE4}"/>
                </a:ext>
              </a:extLst>
            </p:cNvPr>
            <p:cNvGrpSpPr/>
            <p:nvPr/>
          </p:nvGrpSpPr>
          <p:grpSpPr>
            <a:xfrm>
              <a:off x="9168" y="3767"/>
              <a:ext cx="1721" cy="3761"/>
              <a:chOff x="1510" y="3793"/>
              <a:chExt cx="1721" cy="3761"/>
            </a:xfrm>
          </p:grpSpPr>
          <p:sp>
            <p:nvSpPr>
              <p:cNvPr id="7" name="圆角矩形 23">
                <a:extLst>
                  <a:ext uri="{FF2B5EF4-FFF2-40B4-BE49-F238E27FC236}">
                    <a16:creationId xmlns:a16="http://schemas.microsoft.com/office/drawing/2014/main" id="{32D97A65-B7B2-4745-98DB-F21FC0D7DFDB}"/>
                  </a:ext>
                </a:extLst>
              </p:cNvPr>
              <p:cNvSpPr/>
              <p:nvPr/>
            </p:nvSpPr>
            <p:spPr>
              <a:xfrm>
                <a:off x="1865" y="3812"/>
                <a:ext cx="119" cy="374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6339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619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20A02619-E18E-4AE7-84AF-4AF58530E2BA}"/>
                  </a:ext>
                </a:extLst>
              </p:cNvPr>
              <p:cNvCxnSpPr/>
              <p:nvPr/>
            </p:nvCxnSpPr>
            <p:spPr>
              <a:xfrm>
                <a:off x="1536" y="3793"/>
                <a:ext cx="334" cy="2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0C2AE10A-BF53-4F19-9069-4C43CBDFC949}"/>
                  </a:ext>
                </a:extLst>
              </p:cNvPr>
              <p:cNvCxnSpPr/>
              <p:nvPr/>
            </p:nvCxnSpPr>
            <p:spPr>
              <a:xfrm>
                <a:off x="1510" y="4146"/>
                <a:ext cx="334" cy="2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2D140679-FE7F-4E00-B6BA-37AA7171063A}"/>
                  </a:ext>
                </a:extLst>
              </p:cNvPr>
              <p:cNvCxnSpPr/>
              <p:nvPr/>
            </p:nvCxnSpPr>
            <p:spPr>
              <a:xfrm>
                <a:off x="1510" y="4558"/>
                <a:ext cx="334" cy="2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43FB69A3-58EE-47ED-AFCA-FC4C1ABFC877}"/>
                  </a:ext>
                </a:extLst>
              </p:cNvPr>
              <p:cNvCxnSpPr/>
              <p:nvPr/>
            </p:nvCxnSpPr>
            <p:spPr>
              <a:xfrm>
                <a:off x="1510" y="5043"/>
                <a:ext cx="334" cy="2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9FB3BBA1-8B98-49DD-B0E0-F3563D4E7F7E}"/>
                  </a:ext>
                </a:extLst>
              </p:cNvPr>
              <p:cNvCxnSpPr/>
              <p:nvPr/>
            </p:nvCxnSpPr>
            <p:spPr>
              <a:xfrm>
                <a:off x="1524" y="5476"/>
                <a:ext cx="334" cy="2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2D53DD9F-9DFF-4CCC-A360-3B9ACC0DD681}"/>
                  </a:ext>
                </a:extLst>
              </p:cNvPr>
              <p:cNvCxnSpPr/>
              <p:nvPr/>
            </p:nvCxnSpPr>
            <p:spPr>
              <a:xfrm>
                <a:off x="1524" y="5888"/>
                <a:ext cx="334" cy="2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6667A655-630B-455E-9ECB-1BD1D8C24B91}"/>
                  </a:ext>
                </a:extLst>
              </p:cNvPr>
              <p:cNvCxnSpPr/>
              <p:nvPr/>
            </p:nvCxnSpPr>
            <p:spPr>
              <a:xfrm>
                <a:off x="1557" y="6373"/>
                <a:ext cx="334" cy="2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150C0736-B96B-4F4D-818C-A193B92A41AA}"/>
                  </a:ext>
                </a:extLst>
              </p:cNvPr>
              <p:cNvCxnSpPr/>
              <p:nvPr/>
            </p:nvCxnSpPr>
            <p:spPr>
              <a:xfrm>
                <a:off x="1571" y="6806"/>
                <a:ext cx="334" cy="2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1717CABB-F67E-4A1B-BEEF-5122A2C7C387}"/>
                  </a:ext>
                </a:extLst>
              </p:cNvPr>
              <p:cNvCxnSpPr/>
              <p:nvPr/>
            </p:nvCxnSpPr>
            <p:spPr>
              <a:xfrm>
                <a:off x="1551" y="7218"/>
                <a:ext cx="334" cy="2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圆角矩形 33">
                <a:extLst>
                  <a:ext uri="{FF2B5EF4-FFF2-40B4-BE49-F238E27FC236}">
                    <a16:creationId xmlns:a16="http://schemas.microsoft.com/office/drawing/2014/main" id="{8F3F2C5F-F347-45CF-8F1E-880414D4A890}"/>
                  </a:ext>
                </a:extLst>
              </p:cNvPr>
              <p:cNvSpPr/>
              <p:nvPr/>
            </p:nvSpPr>
            <p:spPr>
              <a:xfrm>
                <a:off x="1983" y="4719"/>
                <a:ext cx="1248" cy="1361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6339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619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CD869A8-C2A0-490A-8839-17ED0E7ABC0A}"/>
                </a:ext>
              </a:extLst>
            </p:cNvPr>
            <p:cNvSpPr/>
            <p:nvPr/>
          </p:nvSpPr>
          <p:spPr>
            <a:xfrm>
              <a:off x="10166" y="5281"/>
              <a:ext cx="119" cy="1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633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19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TextBox 5" title="">
            <a:extLst>
              <a:ext uri="{FF2B5EF4-FFF2-40B4-BE49-F238E27FC236}">
                <a16:creationId xmlns:a16="http://schemas.microsoft.com/office/drawing/2014/main" id="{A507FA4B-1221-4B32-ABE9-E2B233C27853}"/>
              </a:ext>
            </a:extLst>
          </p:cNvPr>
          <p:cNvSpPr txBox="1"/>
          <p:nvPr/>
        </p:nvSpPr>
        <p:spPr>
          <a:xfrm>
            <a:off x="1174754" y="840295"/>
            <a:ext cx="10101505" cy="155100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defTabSz="82225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如图用</a:t>
            </a:r>
            <a:r>
              <a:rPr lang="en-US" altLang="zh-CN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20N</a:t>
            </a:r>
            <a:r>
              <a:rPr lang="zh-CN" altLang="en-US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的力把重为</a:t>
            </a:r>
            <a:r>
              <a:rPr lang="en-US" altLang="zh-CN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10N</a:t>
            </a:r>
            <a:r>
              <a:rPr lang="zh-CN" altLang="en-US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的物体按在墙上</a:t>
            </a:r>
            <a:r>
              <a:rPr lang="zh-CN" altLang="en-US" sz="3357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静止</a:t>
            </a:r>
            <a:r>
              <a:rPr lang="zh-CN" altLang="en-US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3357" b="1" baseline="-250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</a:t>
            </a:r>
            <a:r>
              <a:rPr lang="en-US" altLang="zh-CN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3357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zh-CN" altLang="en-US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当压力减小为</a:t>
            </a:r>
            <a:r>
              <a:rPr lang="en-US" altLang="zh-CN" sz="3357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15N</a:t>
            </a:r>
            <a:r>
              <a:rPr lang="zh-CN" altLang="en-US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时，物体</a:t>
            </a:r>
            <a:r>
              <a:rPr lang="zh-CN" altLang="en-US" sz="3357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仍然静止</a:t>
            </a:r>
            <a:r>
              <a:rPr lang="zh-CN" altLang="en-US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</a:t>
            </a:r>
            <a:r>
              <a:rPr lang="zh-CN" altLang="en-US" sz="3357" b="1" baseline="-250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</a:t>
            </a:r>
            <a:r>
              <a:rPr lang="en-US" altLang="zh-CN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</a:t>
            </a:r>
            <a:r>
              <a:rPr lang="zh-CN" altLang="en-US" sz="335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？</a:t>
            </a:r>
          </a:p>
        </p:txBody>
      </p:sp>
      <p:sp>
        <p:nvSpPr>
          <p:cNvPr id="19" name="左箭头 15" title="">
            <a:extLst>
              <a:ext uri="{FF2B5EF4-FFF2-40B4-BE49-F238E27FC236}">
                <a16:creationId xmlns:a16="http://schemas.microsoft.com/office/drawing/2014/main" id="{20A9316F-7D22-4E61-ABEB-D38B13AE27E5}"/>
              </a:ext>
            </a:extLst>
          </p:cNvPr>
          <p:cNvSpPr/>
          <p:nvPr/>
        </p:nvSpPr>
        <p:spPr>
          <a:xfrm>
            <a:off x="3204025" y="4124523"/>
            <a:ext cx="1596910" cy="4305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633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19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F=20N</a:t>
            </a:r>
          </a:p>
        </p:txBody>
      </p:sp>
      <p:grpSp>
        <p:nvGrpSpPr>
          <p:cNvPr id="20" name="组合 19" title="">
            <a:extLst>
              <a:ext uri="{FF2B5EF4-FFF2-40B4-BE49-F238E27FC236}">
                <a16:creationId xmlns:a16="http://schemas.microsoft.com/office/drawing/2014/main" id="{BC92F6A1-7503-4146-8260-F2EC64FB2D89}"/>
              </a:ext>
            </a:extLst>
          </p:cNvPr>
          <p:cNvGrpSpPr/>
          <p:nvPr/>
        </p:nvGrpSpPr>
        <p:grpSpPr>
          <a:xfrm>
            <a:off x="2221293" y="3346789"/>
            <a:ext cx="982162" cy="2147051"/>
            <a:chOff x="1510" y="3793"/>
            <a:chExt cx="1720" cy="376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DF6C5D45-0F0D-4235-A32F-BE91481CC719}"/>
                </a:ext>
              </a:extLst>
            </p:cNvPr>
            <p:cNvGrpSpPr/>
            <p:nvPr/>
          </p:nvGrpSpPr>
          <p:grpSpPr>
            <a:xfrm>
              <a:off x="1510" y="3793"/>
              <a:ext cx="1721" cy="3761"/>
              <a:chOff x="1510" y="3793"/>
              <a:chExt cx="1721" cy="3761"/>
            </a:xfrm>
          </p:grpSpPr>
          <p:sp>
            <p:nvSpPr>
              <p:cNvPr id="23" name="圆角矩形 2">
                <a:extLst>
                  <a:ext uri="{FF2B5EF4-FFF2-40B4-BE49-F238E27FC236}">
                    <a16:creationId xmlns:a16="http://schemas.microsoft.com/office/drawing/2014/main" id="{7253DAB5-99F1-4D9C-ACB6-417C232BFF5E}"/>
                  </a:ext>
                </a:extLst>
              </p:cNvPr>
              <p:cNvSpPr/>
              <p:nvPr/>
            </p:nvSpPr>
            <p:spPr>
              <a:xfrm>
                <a:off x="1865" y="3812"/>
                <a:ext cx="119" cy="374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6339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619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E8B845E-5F3B-4630-98D1-7AE9DDA97E9A}"/>
                  </a:ext>
                </a:extLst>
              </p:cNvPr>
              <p:cNvCxnSpPr/>
              <p:nvPr/>
            </p:nvCxnSpPr>
            <p:spPr>
              <a:xfrm>
                <a:off x="1536" y="3793"/>
                <a:ext cx="334" cy="2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0CEF9A1C-6A4F-4938-8794-E278C5006663}"/>
                  </a:ext>
                </a:extLst>
              </p:cNvPr>
              <p:cNvCxnSpPr/>
              <p:nvPr/>
            </p:nvCxnSpPr>
            <p:spPr>
              <a:xfrm>
                <a:off x="1510" y="4146"/>
                <a:ext cx="334" cy="2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7F20540C-48A0-47D8-A302-D868721682AA}"/>
                  </a:ext>
                </a:extLst>
              </p:cNvPr>
              <p:cNvCxnSpPr/>
              <p:nvPr/>
            </p:nvCxnSpPr>
            <p:spPr>
              <a:xfrm>
                <a:off x="1510" y="4558"/>
                <a:ext cx="334" cy="2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ECE53E1A-6519-4A51-A588-7D122F6D5A92}"/>
                  </a:ext>
                </a:extLst>
              </p:cNvPr>
              <p:cNvCxnSpPr/>
              <p:nvPr/>
            </p:nvCxnSpPr>
            <p:spPr>
              <a:xfrm>
                <a:off x="1510" y="5043"/>
                <a:ext cx="334" cy="2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2AFD9399-29FD-4DE1-8198-7934DBB339C3}"/>
                  </a:ext>
                </a:extLst>
              </p:cNvPr>
              <p:cNvCxnSpPr/>
              <p:nvPr/>
            </p:nvCxnSpPr>
            <p:spPr>
              <a:xfrm>
                <a:off x="1524" y="5476"/>
                <a:ext cx="334" cy="2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409A6C8C-1169-4C4E-AB4B-88A48370EC27}"/>
                  </a:ext>
                </a:extLst>
              </p:cNvPr>
              <p:cNvCxnSpPr/>
              <p:nvPr/>
            </p:nvCxnSpPr>
            <p:spPr>
              <a:xfrm>
                <a:off x="1524" y="5888"/>
                <a:ext cx="334" cy="2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15742AAB-4627-4DC9-9404-3DD1F8CF54D8}"/>
                  </a:ext>
                </a:extLst>
              </p:cNvPr>
              <p:cNvCxnSpPr/>
              <p:nvPr/>
            </p:nvCxnSpPr>
            <p:spPr>
              <a:xfrm>
                <a:off x="1557" y="6373"/>
                <a:ext cx="334" cy="2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4DA30BF8-DBC5-45B8-BBBD-38E3EC451BD2}"/>
                  </a:ext>
                </a:extLst>
              </p:cNvPr>
              <p:cNvCxnSpPr/>
              <p:nvPr/>
            </p:nvCxnSpPr>
            <p:spPr>
              <a:xfrm>
                <a:off x="1571" y="6806"/>
                <a:ext cx="334" cy="2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854F42C3-DB4F-4FEA-A5F7-FDA5BFC27599}"/>
                  </a:ext>
                </a:extLst>
              </p:cNvPr>
              <p:cNvCxnSpPr/>
              <p:nvPr/>
            </p:nvCxnSpPr>
            <p:spPr>
              <a:xfrm>
                <a:off x="1551" y="7218"/>
                <a:ext cx="334" cy="2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圆角矩形 14">
                <a:extLst>
                  <a:ext uri="{FF2B5EF4-FFF2-40B4-BE49-F238E27FC236}">
                    <a16:creationId xmlns:a16="http://schemas.microsoft.com/office/drawing/2014/main" id="{4535A1C8-CB04-48F8-877D-493CCDD5EE78}"/>
                  </a:ext>
                </a:extLst>
              </p:cNvPr>
              <p:cNvSpPr/>
              <p:nvPr/>
            </p:nvSpPr>
            <p:spPr>
              <a:xfrm>
                <a:off x="1983" y="4719"/>
                <a:ext cx="1248" cy="1361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96339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619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11CCC88-07B0-4F91-9FF1-D7594A9676BC}"/>
                </a:ext>
              </a:extLst>
            </p:cNvPr>
            <p:cNvSpPr/>
            <p:nvPr/>
          </p:nvSpPr>
          <p:spPr>
            <a:xfrm>
              <a:off x="2551" y="5281"/>
              <a:ext cx="119" cy="1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633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19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下箭头 18" title="">
            <a:extLst>
              <a:ext uri="{FF2B5EF4-FFF2-40B4-BE49-F238E27FC236}">
                <a16:creationId xmlns:a16="http://schemas.microsoft.com/office/drawing/2014/main" id="{0BC4C61D-7A11-4B6B-B1B0-3E4A92F18C2E}"/>
              </a:ext>
            </a:extLst>
          </p:cNvPr>
          <p:cNvSpPr/>
          <p:nvPr/>
        </p:nvSpPr>
        <p:spPr>
          <a:xfrm>
            <a:off x="2815729" y="4264425"/>
            <a:ext cx="68523" cy="55617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6339" fontAlgn="base">
              <a:spcBef>
                <a:spcPct val="0"/>
              </a:spcBef>
              <a:spcAft>
                <a:spcPct val="0"/>
              </a:spcAft>
            </a:pPr>
            <a:endParaRPr lang="zh-CN" altLang="en-US" sz="1619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 title="">
            <a:extLst>
              <a:ext uri="{FF2B5EF4-FFF2-40B4-BE49-F238E27FC236}">
                <a16:creationId xmlns:a16="http://schemas.microsoft.com/office/drawing/2014/main" id="{F1334048-A60F-449A-BF65-83D97532FEE9}"/>
              </a:ext>
            </a:extLst>
          </p:cNvPr>
          <p:cNvSpPr txBox="1"/>
          <p:nvPr/>
        </p:nvSpPr>
        <p:spPr>
          <a:xfrm>
            <a:off x="2870547" y="4679561"/>
            <a:ext cx="2531350" cy="7564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09633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316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 = 10N</a:t>
            </a:r>
          </a:p>
        </p:txBody>
      </p:sp>
      <p:sp>
        <p:nvSpPr>
          <p:cNvPr id="36" name="下箭头 20" title="">
            <a:extLst>
              <a:ext uri="{FF2B5EF4-FFF2-40B4-BE49-F238E27FC236}">
                <a16:creationId xmlns:a16="http://schemas.microsoft.com/office/drawing/2014/main" id="{AA4CFC76-CD90-4EB8-BA77-3A668A5391A1}"/>
              </a:ext>
            </a:extLst>
          </p:cNvPr>
          <p:cNvSpPr/>
          <p:nvPr/>
        </p:nvSpPr>
        <p:spPr>
          <a:xfrm flipV="1">
            <a:off x="2815729" y="3688834"/>
            <a:ext cx="68523" cy="51220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6339" fontAlgn="base">
              <a:spcBef>
                <a:spcPct val="0"/>
              </a:spcBef>
              <a:spcAft>
                <a:spcPct val="0"/>
              </a:spcAft>
            </a:pPr>
            <a:endParaRPr lang="zh-CN" altLang="en-US" sz="1619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 title="">
            <a:extLst>
              <a:ext uri="{FF2B5EF4-FFF2-40B4-BE49-F238E27FC236}">
                <a16:creationId xmlns:a16="http://schemas.microsoft.com/office/drawing/2014/main" id="{6785581D-31E0-4F8D-BD72-F7356156A960}"/>
              </a:ext>
            </a:extLst>
          </p:cNvPr>
          <p:cNvSpPr txBox="1"/>
          <p:nvPr/>
        </p:nvSpPr>
        <p:spPr>
          <a:xfrm>
            <a:off x="3108292" y="3220789"/>
            <a:ext cx="1147191" cy="7564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09633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316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</a:t>
            </a:r>
            <a:r>
              <a:rPr lang="zh-CN" altLang="en-US" sz="4316" b="1" baseline="-25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</a:t>
            </a:r>
          </a:p>
        </p:txBody>
      </p:sp>
      <p:sp>
        <p:nvSpPr>
          <p:cNvPr id="38" name="左箭头 34" title="">
            <a:extLst>
              <a:ext uri="{FF2B5EF4-FFF2-40B4-BE49-F238E27FC236}">
                <a16:creationId xmlns:a16="http://schemas.microsoft.com/office/drawing/2014/main" id="{B77167A9-90B5-4CFB-AEED-CD3466B3C132}"/>
              </a:ext>
            </a:extLst>
          </p:cNvPr>
          <p:cNvSpPr/>
          <p:nvPr/>
        </p:nvSpPr>
        <p:spPr>
          <a:xfrm>
            <a:off x="7576930" y="4045150"/>
            <a:ext cx="1454550" cy="41770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633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19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F=15N</a:t>
            </a:r>
          </a:p>
        </p:txBody>
      </p:sp>
      <p:sp>
        <p:nvSpPr>
          <p:cNvPr id="39" name="文本框 38" title="">
            <a:extLst>
              <a:ext uri="{FF2B5EF4-FFF2-40B4-BE49-F238E27FC236}">
                <a16:creationId xmlns:a16="http://schemas.microsoft.com/office/drawing/2014/main" id="{B7688924-0F69-46A5-845F-49A9DFC897A2}"/>
              </a:ext>
            </a:extLst>
          </p:cNvPr>
          <p:cNvSpPr txBox="1"/>
          <p:nvPr/>
        </p:nvSpPr>
        <p:spPr>
          <a:xfrm>
            <a:off x="7317814" y="3169989"/>
            <a:ext cx="2749720" cy="7564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09633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316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</a:t>
            </a:r>
            <a:r>
              <a:rPr lang="zh-CN" altLang="en-US" sz="4316" b="1" baseline="-25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</a:t>
            </a:r>
            <a:r>
              <a:rPr lang="en-US" altLang="zh-CN" sz="4316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=10N</a:t>
            </a:r>
          </a:p>
        </p:txBody>
      </p:sp>
      <p:sp>
        <p:nvSpPr>
          <p:cNvPr id="40" name="文本框 39" title="">
            <a:extLst>
              <a:ext uri="{FF2B5EF4-FFF2-40B4-BE49-F238E27FC236}">
                <a16:creationId xmlns:a16="http://schemas.microsoft.com/office/drawing/2014/main" id="{88E00069-7F81-4E5D-9DFF-9E0EEF84A8DB}"/>
              </a:ext>
            </a:extLst>
          </p:cNvPr>
          <p:cNvSpPr txBox="1"/>
          <p:nvPr/>
        </p:nvSpPr>
        <p:spPr>
          <a:xfrm>
            <a:off x="3604511" y="3262206"/>
            <a:ext cx="1976059" cy="7564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09633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316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=10N</a:t>
            </a:r>
            <a:endParaRPr lang="zh-CN" altLang="en-US" sz="4316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下箭头 36" title="">
            <a:extLst>
              <a:ext uri="{FF2B5EF4-FFF2-40B4-BE49-F238E27FC236}">
                <a16:creationId xmlns:a16="http://schemas.microsoft.com/office/drawing/2014/main" id="{ADEA7384-B105-4E9C-93CE-B8469EDB7E15}"/>
              </a:ext>
            </a:extLst>
          </p:cNvPr>
          <p:cNvSpPr/>
          <p:nvPr/>
        </p:nvSpPr>
        <p:spPr>
          <a:xfrm>
            <a:off x="7164078" y="4264425"/>
            <a:ext cx="68523" cy="55617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6339" fontAlgn="base">
              <a:spcBef>
                <a:spcPct val="0"/>
              </a:spcBef>
              <a:spcAft>
                <a:spcPct val="0"/>
              </a:spcAft>
            </a:pPr>
            <a:endParaRPr lang="zh-CN" altLang="en-US" sz="1619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下箭头 37" title="">
            <a:extLst>
              <a:ext uri="{FF2B5EF4-FFF2-40B4-BE49-F238E27FC236}">
                <a16:creationId xmlns:a16="http://schemas.microsoft.com/office/drawing/2014/main" id="{7470540E-CFB9-4D99-9323-E954178BF135}"/>
              </a:ext>
            </a:extLst>
          </p:cNvPr>
          <p:cNvSpPr/>
          <p:nvPr/>
        </p:nvSpPr>
        <p:spPr>
          <a:xfrm flipV="1">
            <a:off x="7164078" y="3688834"/>
            <a:ext cx="68523" cy="51220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6339" fontAlgn="base">
              <a:spcBef>
                <a:spcPct val="0"/>
              </a:spcBef>
              <a:spcAft>
                <a:spcPct val="0"/>
              </a:spcAft>
            </a:pPr>
            <a:endParaRPr lang="zh-CN" altLang="en-US" sz="1619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 title="">
            <a:extLst>
              <a:ext uri="{FF2B5EF4-FFF2-40B4-BE49-F238E27FC236}">
                <a16:creationId xmlns:a16="http://schemas.microsoft.com/office/drawing/2014/main" id="{C5A6CB2F-904E-4149-8DFE-6E7A55ACE8E1}"/>
              </a:ext>
            </a:extLst>
          </p:cNvPr>
          <p:cNvSpPr txBox="1"/>
          <p:nvPr/>
        </p:nvSpPr>
        <p:spPr>
          <a:xfrm>
            <a:off x="7438874" y="4578454"/>
            <a:ext cx="2491683" cy="7564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1096339" fontAlgn="base">
              <a:spcBef>
                <a:spcPct val="0"/>
              </a:spcBef>
              <a:spcAft>
                <a:spcPct val="0"/>
              </a:spcAft>
            </a:pPr>
            <a:r>
              <a:rPr lang="en-US" sz="4316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</a:t>
            </a:r>
            <a:r>
              <a:rPr lang="en-US" altLang="zh-CN" sz="4316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=10N</a:t>
            </a:r>
          </a:p>
        </p:txBody>
      </p:sp>
    </p:spTree>
    <p:extLst>
      <p:ext uri="{BB962C8B-B14F-4D97-AF65-F5344CB8AC3E}">
        <p14:creationId xmlns:p14="http://schemas.microsoft.com/office/powerpoint/2010/main" val="31754032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  <p:cond evt="onBegin" delay="0">
                          <p:tn val="15"/>
                        </p:cond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  <p:cond evt="onBegin" delay="0">
                          <p:tn val="24"/>
                        </p:cond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  <p:cond evt="onBegin" delay="0">
                          <p:tn val="37"/>
                        </p:cond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  <p:cond evt="onBegin" delay="0">
                          <p:tn val="45"/>
                        </p:cond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4" grpId="0" animBg="1"/>
      <p:bldP spid="35" grpId="0"/>
      <p:bldP spid="36" grpId="0" animBg="1"/>
      <p:bldP spid="37" grpId="0"/>
      <p:bldP spid="38" grpId="0" animBg="1"/>
      <p:bldP spid="39" grpId="0"/>
      <p:bldP spid="40" grpId="0"/>
      <p:bldP spid="41" grpId="0" animBg="1"/>
      <p:bldP spid="42" grpId="0" animBg="1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文本框 3" title="">
            <a:extLst>
              <a:ext uri="{FF2B5EF4-FFF2-40B4-BE49-F238E27FC236}">
                <a16:creationId xmlns:a16="http://schemas.microsoft.com/office/drawing/2014/main" id="{F3BDF9B3-B7B3-4F8A-9755-64A4C412394F}"/>
              </a:ext>
            </a:extLst>
          </p:cNvPr>
          <p:cNvSpPr txBox="1"/>
          <p:nvPr/>
        </p:nvSpPr>
        <p:spPr>
          <a:xfrm>
            <a:off x="1098389" y="518576"/>
            <a:ext cx="10696879" cy="1498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37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endParaRPr lang="en-US" altLang="zh-CN" sz="3237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096339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37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37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、静摩擦力的大小要根据</a:t>
            </a:r>
            <a:r>
              <a:rPr lang="zh-CN" altLang="en-US" sz="3237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二力平衡的原理</a:t>
            </a:r>
            <a:r>
              <a:rPr lang="zh-CN" altLang="en-US" sz="3237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进行计算</a:t>
            </a:r>
          </a:p>
        </p:txBody>
      </p:sp>
      <p:sp>
        <p:nvSpPr>
          <p:cNvPr id="5" name="Text Box 21" title="">
            <a:extLst>
              <a:ext uri="{FF2B5EF4-FFF2-40B4-BE49-F238E27FC236}">
                <a16:creationId xmlns:a16="http://schemas.microsoft.com/office/drawing/2014/main" id="{868FE708-52CA-4B21-A504-10A4BB10A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724" y="2384498"/>
            <a:ext cx="5311232" cy="590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822274">
              <a:defRPr/>
            </a:pPr>
            <a:r>
              <a:rPr kumimoji="1" lang="zh-CN" altLang="en-US" sz="3237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静摩擦力  </a:t>
            </a:r>
            <a:r>
              <a:rPr kumimoji="1" lang="en-US" altLang="zh-CN" sz="3237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f=F(</a:t>
            </a:r>
            <a:r>
              <a:rPr kumimoji="1" lang="zh-CN" altLang="en-US" sz="3237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二力平衡</a:t>
            </a:r>
            <a:r>
              <a:rPr kumimoji="1" lang="en-US" altLang="zh-CN" sz="3237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6" name="Group 3" title="">
            <a:extLst>
              <a:ext uri="{FF2B5EF4-FFF2-40B4-BE49-F238E27FC236}">
                <a16:creationId xmlns:a16="http://schemas.microsoft.com/office/drawing/2014/main" id="{B4962FD8-91E4-485B-A45B-79E5932FD568}"/>
              </a:ext>
            </a:extLst>
          </p:cNvPr>
          <p:cNvGrpSpPr/>
          <p:nvPr/>
        </p:nvGrpSpPr>
        <p:grpSpPr>
          <a:xfrm>
            <a:off x="3885400" y="3020471"/>
            <a:ext cx="4591034" cy="706643"/>
            <a:chOff x="2544" y="1283"/>
            <a:chExt cx="3216" cy="495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41D9C28-E12C-439A-AA15-7C6721593D44}"/>
                </a:ext>
              </a:extLst>
            </p:cNvPr>
            <p:cNvGrpSpPr/>
            <p:nvPr/>
          </p:nvGrpSpPr>
          <p:grpSpPr>
            <a:xfrm>
              <a:off x="2544" y="1446"/>
              <a:ext cx="3216" cy="330"/>
              <a:chOff x="960" y="1494"/>
              <a:chExt cx="3216" cy="330"/>
            </a:xfrm>
          </p:grpSpPr>
          <p:sp>
            <p:nvSpPr>
              <p:cNvPr id="12" name="Line 5">
                <a:extLst>
                  <a:ext uri="{FF2B5EF4-FFF2-40B4-BE49-F238E27FC236}">
                    <a16:creationId xmlns:a16="http://schemas.microsoft.com/office/drawing/2014/main" id="{62ACC621-5001-48BB-BC56-E955DBF2CF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824"/>
                <a:ext cx="3216" cy="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algn="ctr" dir="2700000" dist="35921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822274">
                  <a:defRPr/>
                </a:pPr>
                <a:endParaRPr lang="zh-CN" altLang="en-US" sz="1619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Rectangle 6">
                <a:extLst>
                  <a:ext uri="{FF2B5EF4-FFF2-40B4-BE49-F238E27FC236}">
                    <a16:creationId xmlns:a16="http://schemas.microsoft.com/office/drawing/2014/main" id="{7AFDCA03-1D15-4145-9DCB-7E82E50DA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1" y="1494"/>
                <a:ext cx="433" cy="33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algn="ctr" dir="2700000" dist="35921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822274">
                  <a:defRPr/>
                </a:pPr>
                <a:r>
                  <a:rPr kumimoji="1" lang="en-US" altLang="zh-CN" sz="2518" b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</a:p>
            </p:txBody>
          </p:sp>
          <p:sp>
            <p:nvSpPr>
              <p:cNvPr id="14" name="Line 14">
                <a:extLst>
                  <a:ext uri="{FF2B5EF4-FFF2-40B4-BE49-F238E27FC236}">
                    <a16:creationId xmlns:a16="http://schemas.microsoft.com/office/drawing/2014/main" id="{390DB337-880D-486F-AE94-72B86934C0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44" y="1696"/>
                <a:ext cx="864" cy="0"/>
              </a:xfrm>
              <a:prstGeom prst="line">
                <a:avLst/>
              </a:prstGeom>
              <a:ln w="571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defTabSz="822274">
                  <a:defRPr/>
                </a:pPr>
                <a:endParaRPr lang="zh-CN" altLang="en-US" sz="1619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" name="Group 15">
              <a:extLst>
                <a:ext uri="{FF2B5EF4-FFF2-40B4-BE49-F238E27FC236}">
                  <a16:creationId xmlns:a16="http://schemas.microsoft.com/office/drawing/2014/main" id="{BE9D16CD-B573-4AE6-8C3A-CCFDE969847B}"/>
                </a:ext>
              </a:extLst>
            </p:cNvPr>
            <p:cNvGrpSpPr/>
            <p:nvPr/>
          </p:nvGrpSpPr>
          <p:grpSpPr>
            <a:xfrm>
              <a:off x="2966" y="1403"/>
              <a:ext cx="912" cy="375"/>
              <a:chOff x="3590" y="2555"/>
              <a:chExt cx="912" cy="375"/>
            </a:xfrm>
          </p:grpSpPr>
          <p:sp>
            <p:nvSpPr>
              <p:cNvPr id="10" name="Line 16">
                <a:extLst>
                  <a:ext uri="{FF2B5EF4-FFF2-40B4-BE49-F238E27FC236}">
                    <a16:creationId xmlns:a16="http://schemas.microsoft.com/office/drawing/2014/main" id="{95EA66BA-9A19-41C5-B8D0-B38967AAA7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90" y="2928"/>
                <a:ext cx="912" cy="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algn="ctr" dir="2700000" dist="35921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822274">
                  <a:defRPr/>
                </a:pPr>
                <a:endParaRPr lang="zh-CN" altLang="en-US" sz="1619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Text Box 17">
                <a:extLst>
                  <a:ext uri="{FF2B5EF4-FFF2-40B4-BE49-F238E27FC236}">
                    <a16:creationId xmlns:a16="http://schemas.microsoft.com/office/drawing/2014/main" id="{AD18134C-0D61-4878-BA0E-28618D7748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4" y="2555"/>
                <a:ext cx="234" cy="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algn="ctr" dir="2700000" dist="35921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822274">
                  <a:defRPr/>
                </a:pPr>
                <a:r>
                  <a:rPr kumimoji="1" lang="en-US" altLang="zh-CN" sz="2878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</a:p>
            </p:txBody>
          </p:sp>
        </p:grpSp>
        <p:sp>
          <p:nvSpPr>
            <p:cNvPr id="9" name="Text Box 20">
              <a:extLst>
                <a:ext uri="{FF2B5EF4-FFF2-40B4-BE49-F238E27FC236}">
                  <a16:creationId xmlns:a16="http://schemas.microsoft.com/office/drawing/2014/main" id="{80BF20E7-2F89-4F53-A8C7-0E2A1F7DD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8" y="1283"/>
              <a:ext cx="273" cy="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dir="2700000" dist="35921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822274">
                <a:defRPr/>
              </a:pPr>
              <a:r>
                <a:rPr kumimoji="1" lang="en-US" altLang="zh-CN" sz="2878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</a:p>
          </p:txBody>
        </p:sp>
      </p:grpSp>
      <p:sp>
        <p:nvSpPr>
          <p:cNvPr id="15" name="文本框 14" title="">
            <a:extLst>
              <a:ext uri="{FF2B5EF4-FFF2-40B4-BE49-F238E27FC236}">
                <a16:creationId xmlns:a16="http://schemas.microsoft.com/office/drawing/2014/main" id="{955E6D4A-85C6-4AF4-BA0B-860750437B16}"/>
              </a:ext>
            </a:extLst>
          </p:cNvPr>
          <p:cNvSpPr txBox="1"/>
          <p:nvPr/>
        </p:nvSpPr>
        <p:spPr>
          <a:xfrm>
            <a:off x="1124097" y="4278153"/>
            <a:ext cx="8029402" cy="751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6339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37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37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、静摩擦力的方向有两种方法可以判断</a:t>
            </a:r>
          </a:p>
        </p:txBody>
      </p:sp>
    </p:spTree>
    <p:extLst>
      <p:ext uri="{BB962C8B-B14F-4D97-AF65-F5344CB8AC3E}">
        <p14:creationId xmlns:p14="http://schemas.microsoft.com/office/powerpoint/2010/main" val="2163296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ags/tag1.xml><?xml version="1.0" encoding="utf-8"?>
<p:tagLst xmlns:p="http://schemas.openxmlformats.org/presentationml/2006/main">
  <p:tag name="AS_OS" val="Unix 3.10 unknown"/>
  <p:tag name="AS_RELEASE_DATE" val="2023.03.31"/>
  <p:tag name="AS_TITLE" val="Aspose.Slides for Java"/>
  <p:tag name="AS_VERSION" val="23.3"/>
</p:tagLst>
</file>

<file path=ppt/theme/_rels/theme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jpeg" /></Relationships>
</file>

<file path=ppt/theme/theme1.xml><?xml version="1.0" encoding="utf-8"?>
<a:theme xmlns:r="http://schemas.openxmlformats.org/officeDocument/2006/relationships"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自定义 1">
      <a:majorFont>
        <a:latin typeface="Times New Roman"/>
        <a:ea typeface="华文中宋"/>
        <a:cs typeface="Arial"/>
      </a:majorFont>
      <a:minorFont>
        <a:latin typeface="Times New Roman"/>
        <a:ea typeface="华文中宋"/>
        <a:cs typeface="Arial"/>
      </a:minorFont>
    </a:fontScheme>
    <a:fmtScheme name="平衡">
      <a:fillStyleLst>
        <a:solidFill>
          <a:schemeClr val="phClr"/>
        </a:solidFill>
        <a:blipFill>
          <a:blip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9525">
          <a:noFill/>
        </a:ln>
      </a:spPr>
      <a:bodyPr wrap="square">
        <a:spAutoFit/>
      </a:bodyPr>
      <a:lstStyle>
        <a:defPPr>
          <a:lnSpc>
            <a:spcPct val="130000"/>
          </a:lnSpc>
          <a:spcBef>
            <a:spcPts val="600"/>
          </a:spcBef>
          <a:defRPr lang="en-US" altLang="zh-CN" sz="2400" b="1" dirty="0">
            <a:latin typeface="Times New Roman" panose="02020603050405020304"/>
            <a:ea typeface="华文中宋" panose="02010600040101010101" pitchFamily="2" charset="-122"/>
          </a:defRPr>
        </a:defPPr>
      </a:lstStyle>
    </a:spDef>
    <a:txDef>
      <a:spPr>
        <a:noFill/>
      </a:spPr>
      <a:bodyPr wrap="none" rtlCol="0">
        <a:spAutoFit/>
      </a:bodyPr>
      <a:lstStyle>
        <a:defPPr algn="l" defTabSz="-635">
          <a:lnSpc>
            <a:spcPct val="120000"/>
          </a:lnSpc>
          <a:spcAft>
            <a:spcPts val="0"/>
          </a:spcAft>
          <a:tabLst>
            <a:tab pos="1029335" algn="l"/>
            <a:tab pos="1850390" algn="l"/>
            <a:tab pos="2538095" algn="l"/>
            <a:tab pos="3221990" algn="l"/>
          </a:tabLst>
          <a:defRPr lang="en-US" altLang="zh-CN" sz="2400" b="1" dirty="0">
            <a:latin typeface="Times New Roman" panose="02020603050405020304"/>
            <a:ea typeface="华文中宋" panose="02010600040101010101" pitchFamily="2" charset="-122"/>
            <a:cs typeface="+mn-ea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等线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>学科网</Company>
  <Paragraphs>139</Paragraphs>
  <Slides>32</Slides>
  <Notes>1</Notes>
  <TotalTime>0</TotalTime>
  <HiddenSlides>0</HiddenSlides>
  <MMClips>0</MMClips>
  <ScaleCrop>0</ScaleCrop>
  <HeadingPairs>
    <vt:vector baseType="variant" size="6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baseType="lpstr" size="46">
      <vt:lpstr>Arial</vt:lpstr>
      <vt:lpstr>Times New Roman</vt:lpstr>
      <vt:lpstr>华文中宋</vt:lpstr>
      <vt:lpstr>Wingdings 2</vt:lpstr>
      <vt:lpstr>等线 Light</vt:lpstr>
      <vt:lpstr>等线</vt:lpstr>
      <vt:lpstr>微软雅黑</vt:lpstr>
      <vt:lpstr>宋体</vt:lpstr>
      <vt:lpstr>Calibri</vt:lpstr>
      <vt:lpstr>黑体</vt:lpstr>
      <vt:lpstr>Showcard Gothic</vt:lpstr>
      <vt:lpstr>仿宋</vt:lpstr>
      <vt:lpstr>Verdana</vt:lpstr>
      <vt:lpstr>平衡</vt:lpstr>
      <vt:lpstr>第三讲 摩擦力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23.0300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rbm.xkw.com</dc:creator>
  <cp:revision>1</cp:revision>
  <cp:lastPrinted>2024-08-04T12:58:35.133</cp:lastPrinted>
  <dcterms:created xsi:type="dcterms:W3CDTF">2024-08-04T12:58:35Z</dcterms:created>
  <dcterms:modified xsi:type="dcterms:W3CDTF">2024-08-04T04:58:35Z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